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87" r:id="rId3"/>
    <p:sldId id="261" r:id="rId4"/>
    <p:sldId id="289" r:id="rId5"/>
    <p:sldId id="290" r:id="rId6"/>
    <p:sldId id="288" r:id="rId7"/>
    <p:sldId id="276" r:id="rId8"/>
    <p:sldId id="271" r:id="rId9"/>
    <p:sldId id="282" r:id="rId10"/>
    <p:sldId id="274" r:id="rId11"/>
    <p:sldId id="275" r:id="rId12"/>
    <p:sldId id="298" r:id="rId13"/>
    <p:sldId id="270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72"/>
      </p:cViewPr>
      <p:guideLst>
        <p:guide orient="horz" pos="218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B1D179-D23D-41D4-AEEF-E4B9FEB06903}" type="doc">
      <dgm:prSet loTypeId="urn:microsoft.com/office/officeart/2005/8/layout/process1" loCatId="process" qsTypeId="urn:microsoft.com/office/officeart/2005/8/quickstyle/simple3#1" qsCatId="simple" csTypeId="urn:microsoft.com/office/officeart/2005/8/colors/accent1_2#1" csCatId="accent1" phldr="0"/>
      <dgm:spPr/>
    </dgm:pt>
    <dgm:pt modelId="{2B1E3DFE-FDB6-4ED7-9F15-5F552F109CA4}">
      <dgm:prSet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磋</a:t>
          </a: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商</a:t>
          </a:r>
        </a:p>
      </dgm:t>
    </dgm:pt>
    <dgm:pt modelId="{F1F42415-6A9E-4D57-90EB-8124CA1B87DD}" type="parTrans" cxnId="{D9E762DD-15F0-4898-8348-75DF14CF122F}">
      <dgm:prSet/>
      <dgm:spPr/>
    </dgm:pt>
    <dgm:pt modelId="{C4DA7027-715D-4DF1-A390-2B247D49D9FC}" type="sibTrans" cxnId="{D9E762DD-15F0-4898-8348-75DF14CF122F}">
      <dgm:prSet/>
      <dgm:spPr/>
      <dgm:t>
        <a:bodyPr/>
        <a:lstStyle/>
        <a:p>
          <a:endParaRPr lang="zh-CN" altLang="en-US"/>
        </a:p>
      </dgm:t>
    </dgm:pt>
    <dgm:pt modelId="{3F25DA44-7F3E-4C17-A40B-7F663FDBEA65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资格审查</a:t>
          </a:r>
          <a:endParaRPr lang="zh-CN" altLang="en-US" sz="16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E9066D1-3403-4469-8E8C-0D40A82430F2}" type="parTrans" cxnId="{5385F184-DA9B-419C-9A14-AA496F731215}">
      <dgm:prSet/>
      <dgm:spPr/>
    </dgm:pt>
    <dgm:pt modelId="{8EC5AF5E-9C9F-410A-A755-A3EA5186F948}" type="sibTrans" cxnId="{5385F184-DA9B-419C-9A14-AA496F731215}">
      <dgm:prSet/>
      <dgm:spPr/>
      <dgm:t>
        <a:bodyPr/>
        <a:lstStyle/>
        <a:p>
          <a:endParaRPr lang="zh-CN" altLang="en-US"/>
        </a:p>
      </dgm:t>
    </dgm:pt>
    <dgm:pt modelId="{2E2F4D3A-969C-4DB2-9FA9-5C4A40369351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符合审查</a:t>
          </a:r>
          <a:endParaRPr lang="zh-CN" altLang="en-US" sz="1600"/>
        </a:p>
      </dgm:t>
    </dgm:pt>
    <dgm:pt modelId="{1E934BFE-4D40-486C-8784-F698A10C4CF5}" type="parTrans" cxnId="{4EEF8633-F0AD-4A8A-8E8F-6BDD76278EDA}">
      <dgm:prSet/>
      <dgm:spPr/>
    </dgm:pt>
    <dgm:pt modelId="{EC1AFF77-9232-4EEB-95CB-85CEAB3B1FC0}" type="sibTrans" cxnId="{4EEF8633-F0AD-4A8A-8E8F-6BDD76278EDA}">
      <dgm:prSet/>
      <dgm:spPr/>
      <dgm:t>
        <a:bodyPr/>
        <a:lstStyle/>
        <a:p>
          <a:endParaRPr lang="zh-CN" altLang="en-US"/>
        </a:p>
      </dgm:t>
    </dgm:pt>
    <dgm:pt modelId="{0100BEBA-7E77-4F00-894B-29ED0C10CEDE}">
      <dgm:prSet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综合打分</a:t>
          </a:r>
          <a:endParaRPr lang="zh-CN" altLang="en-US" sz="16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8C7108C-77FA-44EF-A22E-DC2E53443586}" type="parTrans" cxnId="{433A273B-EC3C-4556-97FB-D43EE6F5EB5C}">
      <dgm:prSet/>
      <dgm:spPr/>
    </dgm:pt>
    <dgm:pt modelId="{165413D6-7D5A-49CD-90EC-43C8C2A77353}" type="sibTrans" cxnId="{433A273B-EC3C-4556-97FB-D43EE6F5EB5C}">
      <dgm:prSet/>
      <dgm:spPr/>
      <dgm:t>
        <a:bodyPr/>
        <a:lstStyle/>
        <a:p>
          <a:endParaRPr lang="zh-CN" altLang="en-US"/>
        </a:p>
      </dgm:t>
    </dgm:pt>
    <dgm:pt modelId="{37B86CFA-59B5-46FA-8A6B-9FB187CE14DF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</a:rPr>
            <a:t>报价确认</a:t>
          </a:r>
        </a:p>
      </dgm:t>
    </dgm:pt>
    <dgm:pt modelId="{9DABF4F3-A9E6-40B1-A863-AC9409CC14BB}" type="parTrans" cxnId="{A35A708A-1BA5-421A-826A-2F4DE98CE0CE}">
      <dgm:prSet/>
      <dgm:spPr/>
    </dgm:pt>
    <dgm:pt modelId="{18EFF3C3-47F9-402B-A3F3-E9310EA281B4}" type="sibTrans" cxnId="{A35A708A-1BA5-421A-826A-2F4DE98CE0CE}">
      <dgm:prSet/>
      <dgm:spPr/>
      <dgm:t>
        <a:bodyPr/>
        <a:lstStyle/>
        <a:p>
          <a:endParaRPr lang="zh-CN" altLang="en-US"/>
        </a:p>
      </dgm:t>
    </dgm:pt>
    <dgm:pt modelId="{4529E20F-8697-4B2F-BB7A-42D4B89F412B}">
      <dgm:prSet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二轮</a:t>
          </a: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报价确认</a:t>
          </a:r>
        </a:p>
      </dgm:t>
    </dgm:pt>
    <dgm:pt modelId="{A059EF80-A615-4C08-B17E-24639AF824BB}" type="parTrans" cxnId="{F2D4F4B8-F916-4096-AD57-12FA23925D01}">
      <dgm:prSet/>
      <dgm:spPr/>
    </dgm:pt>
    <dgm:pt modelId="{CC680B09-C294-43C0-B25C-7930C2F984C3}" type="sibTrans" cxnId="{F2D4F4B8-F916-4096-AD57-12FA23925D01}">
      <dgm:prSet/>
      <dgm:spPr/>
    </dgm:pt>
    <dgm:pt modelId="{BF708676-7EFC-4C81-9D3A-3E677EAC1C7B}" type="pres">
      <dgm:prSet presAssocID="{8EB1D179-D23D-41D4-AEEF-E4B9FEB06903}" presName="Name0" presStyleCnt="0">
        <dgm:presLayoutVars>
          <dgm:dir/>
          <dgm:resizeHandles val="exact"/>
        </dgm:presLayoutVars>
      </dgm:prSet>
      <dgm:spPr/>
    </dgm:pt>
    <dgm:pt modelId="{58305838-DAE5-42E3-A96A-037C75FDD7A2}" type="pres">
      <dgm:prSet presAssocID="{2B1E3DFE-FDB6-4ED7-9F15-5F552F109CA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E99AB9-B49C-4D6D-ACD4-91C4B4A99B91}" type="pres">
      <dgm:prSet presAssocID="{C4DA7027-715D-4DF1-A390-2B247D49D9FC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C020004F-B45D-4F08-824E-4EF6F1B8FACC}" type="pres">
      <dgm:prSet presAssocID="{C4DA7027-715D-4DF1-A390-2B247D49D9FC}" presName="connectorText" presStyleLbl="sibTrans2D1" presStyleIdx="0" presStyleCnt="5"/>
      <dgm:spPr/>
      <dgm:t>
        <a:bodyPr/>
        <a:lstStyle/>
        <a:p>
          <a:endParaRPr lang="zh-CN" altLang="en-US"/>
        </a:p>
      </dgm:t>
    </dgm:pt>
    <dgm:pt modelId="{111DEAC9-5D4C-4A6A-A44E-082A26F60596}" type="pres">
      <dgm:prSet presAssocID="{3F25DA44-7F3E-4C17-A40B-7F663FDBEA6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5CF0CE-3323-464D-9C63-05C1BDB053F5}" type="pres">
      <dgm:prSet presAssocID="{8EC5AF5E-9C9F-410A-A755-A3EA5186F948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5FA465F6-7607-499F-BFB2-52F4E071FB67}" type="pres">
      <dgm:prSet presAssocID="{8EC5AF5E-9C9F-410A-A755-A3EA5186F948}" presName="connectorText" presStyleLbl="sibTrans2D1" presStyleIdx="1" presStyleCnt="5"/>
      <dgm:spPr/>
      <dgm:t>
        <a:bodyPr/>
        <a:lstStyle/>
        <a:p>
          <a:endParaRPr lang="zh-CN" altLang="en-US"/>
        </a:p>
      </dgm:t>
    </dgm:pt>
    <dgm:pt modelId="{552FB8E7-A5FB-4CC3-94C3-CE0BDF19F9F1}" type="pres">
      <dgm:prSet presAssocID="{2E2F4D3A-969C-4DB2-9FA9-5C4A4036935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3C3794-50AA-4D44-83C9-CE28317C3317}" type="pres">
      <dgm:prSet presAssocID="{EC1AFF77-9232-4EEB-95CB-85CEAB3B1FC0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5AFF040D-0639-4120-9E39-DA822CF9F321}" type="pres">
      <dgm:prSet presAssocID="{EC1AFF77-9232-4EEB-95CB-85CEAB3B1FC0}" presName="connectorText" presStyleLbl="sibTrans2D1" presStyleIdx="2" presStyleCnt="5"/>
      <dgm:spPr/>
      <dgm:t>
        <a:bodyPr/>
        <a:lstStyle/>
        <a:p>
          <a:endParaRPr lang="zh-CN" altLang="en-US"/>
        </a:p>
      </dgm:t>
    </dgm:pt>
    <dgm:pt modelId="{D8C6872B-1EE6-4DCE-98E6-9BDC73E5EE1F}" type="pres">
      <dgm:prSet presAssocID="{0100BEBA-7E77-4F00-894B-29ED0C10CED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456FDC-5C5A-4489-961F-EBA413BC204F}" type="pres">
      <dgm:prSet presAssocID="{165413D6-7D5A-49CD-90EC-43C8C2A77353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D46A7560-4EF0-47D0-BE56-FEE59242EF96}" type="pres">
      <dgm:prSet presAssocID="{165413D6-7D5A-49CD-90EC-43C8C2A77353}" presName="connectorText" presStyleLbl="sibTrans2D1" presStyleIdx="3" presStyleCnt="5"/>
      <dgm:spPr/>
      <dgm:t>
        <a:bodyPr/>
        <a:lstStyle/>
        <a:p>
          <a:endParaRPr lang="zh-CN" altLang="en-US"/>
        </a:p>
      </dgm:t>
    </dgm:pt>
    <dgm:pt modelId="{A1E15D63-E1FF-4A28-A04F-A2B65927BC31}" type="pres">
      <dgm:prSet presAssocID="{37B86CFA-59B5-46FA-8A6B-9FB187CE14D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3A8F7E-FD24-406D-831C-E0EB2525B15B}" type="pres">
      <dgm:prSet presAssocID="{18EFF3C3-47F9-402B-A3F3-E9310EA281B4}" presName="sibTrans" presStyleLbl="sibTrans2D1" presStyleIdx="4" presStyleCnt="5"/>
      <dgm:spPr/>
      <dgm:t>
        <a:bodyPr/>
        <a:lstStyle/>
        <a:p>
          <a:endParaRPr lang="zh-CN" altLang="en-US"/>
        </a:p>
      </dgm:t>
    </dgm:pt>
    <dgm:pt modelId="{6B2EB738-B090-4A2E-87A6-CA179D0EF677}" type="pres">
      <dgm:prSet presAssocID="{18EFF3C3-47F9-402B-A3F3-E9310EA281B4}" presName="connectorText" presStyleLbl="sibTrans2D1" presStyleIdx="4" presStyleCnt="5"/>
      <dgm:spPr/>
      <dgm:t>
        <a:bodyPr/>
        <a:lstStyle/>
        <a:p>
          <a:endParaRPr lang="zh-CN" altLang="en-US"/>
        </a:p>
      </dgm:t>
    </dgm:pt>
    <dgm:pt modelId="{C80F3053-9E74-4363-A574-E07437912A3B}" type="pres">
      <dgm:prSet presAssocID="{4529E20F-8697-4B2F-BB7A-42D4B89F412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0BD7FAB-EB30-46E2-B502-CBA6FFF50B3A}" type="presOf" srcId="{8EC5AF5E-9C9F-410A-A755-A3EA5186F948}" destId="{8A5CF0CE-3323-464D-9C63-05C1BDB053F5}" srcOrd="0" destOrd="0" presId="urn:microsoft.com/office/officeart/2005/8/layout/process1"/>
    <dgm:cxn modelId="{A35A708A-1BA5-421A-826A-2F4DE98CE0CE}" srcId="{8EB1D179-D23D-41D4-AEEF-E4B9FEB06903}" destId="{37B86CFA-59B5-46FA-8A6B-9FB187CE14DF}" srcOrd="4" destOrd="0" parTransId="{9DABF4F3-A9E6-40B1-A863-AC9409CC14BB}" sibTransId="{18EFF3C3-47F9-402B-A3F3-E9310EA281B4}"/>
    <dgm:cxn modelId="{41A8DC9E-8F46-44BF-BB8A-9289CF2029DA}" type="presOf" srcId="{EC1AFF77-9232-4EEB-95CB-85CEAB3B1FC0}" destId="{353C3794-50AA-4D44-83C9-CE28317C3317}" srcOrd="0" destOrd="0" presId="urn:microsoft.com/office/officeart/2005/8/layout/process1"/>
    <dgm:cxn modelId="{20B2ACEF-FC72-41E6-BFF5-E0E5829B1AAB}" type="presOf" srcId="{8EC5AF5E-9C9F-410A-A755-A3EA5186F948}" destId="{5FA465F6-7607-499F-BFB2-52F4E071FB67}" srcOrd="1" destOrd="0" presId="urn:microsoft.com/office/officeart/2005/8/layout/process1"/>
    <dgm:cxn modelId="{8BDCD3D4-69A7-416A-B18B-972171505E2F}" type="presOf" srcId="{0100BEBA-7E77-4F00-894B-29ED0C10CEDE}" destId="{D8C6872B-1EE6-4DCE-98E6-9BDC73E5EE1F}" srcOrd="0" destOrd="0" presId="urn:microsoft.com/office/officeart/2005/8/layout/process1"/>
    <dgm:cxn modelId="{4EEF8633-F0AD-4A8A-8E8F-6BDD76278EDA}" srcId="{8EB1D179-D23D-41D4-AEEF-E4B9FEB06903}" destId="{2E2F4D3A-969C-4DB2-9FA9-5C4A40369351}" srcOrd="2" destOrd="0" parTransId="{1E934BFE-4D40-486C-8784-F698A10C4CF5}" sibTransId="{EC1AFF77-9232-4EEB-95CB-85CEAB3B1FC0}"/>
    <dgm:cxn modelId="{433A273B-EC3C-4556-97FB-D43EE6F5EB5C}" srcId="{8EB1D179-D23D-41D4-AEEF-E4B9FEB06903}" destId="{0100BEBA-7E77-4F00-894B-29ED0C10CEDE}" srcOrd="3" destOrd="0" parTransId="{68C7108C-77FA-44EF-A22E-DC2E53443586}" sibTransId="{165413D6-7D5A-49CD-90EC-43C8C2A77353}"/>
    <dgm:cxn modelId="{C8D267C2-F6F3-4501-847B-0C107227EDDB}" type="presOf" srcId="{C4DA7027-715D-4DF1-A390-2B247D49D9FC}" destId="{C020004F-B45D-4F08-824E-4EF6F1B8FACC}" srcOrd="1" destOrd="0" presId="urn:microsoft.com/office/officeart/2005/8/layout/process1"/>
    <dgm:cxn modelId="{D9E762DD-15F0-4898-8348-75DF14CF122F}" srcId="{8EB1D179-D23D-41D4-AEEF-E4B9FEB06903}" destId="{2B1E3DFE-FDB6-4ED7-9F15-5F552F109CA4}" srcOrd="0" destOrd="0" parTransId="{F1F42415-6A9E-4D57-90EB-8124CA1B87DD}" sibTransId="{C4DA7027-715D-4DF1-A390-2B247D49D9FC}"/>
    <dgm:cxn modelId="{34FED541-406E-4BA6-AA2A-4E7EF5EEAC4A}" type="presOf" srcId="{165413D6-7D5A-49CD-90EC-43C8C2A77353}" destId="{D46A7560-4EF0-47D0-BE56-FEE59242EF96}" srcOrd="1" destOrd="0" presId="urn:microsoft.com/office/officeart/2005/8/layout/process1"/>
    <dgm:cxn modelId="{E94EA58E-FAEE-427C-A085-4152EF674407}" type="presOf" srcId="{C4DA7027-715D-4DF1-A390-2B247D49D9FC}" destId="{94E99AB9-B49C-4D6D-ACD4-91C4B4A99B91}" srcOrd="0" destOrd="0" presId="urn:microsoft.com/office/officeart/2005/8/layout/process1"/>
    <dgm:cxn modelId="{5385F184-DA9B-419C-9A14-AA496F731215}" srcId="{8EB1D179-D23D-41D4-AEEF-E4B9FEB06903}" destId="{3F25DA44-7F3E-4C17-A40B-7F663FDBEA65}" srcOrd="1" destOrd="0" parTransId="{EE9066D1-3403-4469-8E8C-0D40A82430F2}" sibTransId="{8EC5AF5E-9C9F-410A-A755-A3EA5186F948}"/>
    <dgm:cxn modelId="{C94FCD01-5683-41AB-B367-7244408D12C0}" type="presOf" srcId="{18EFF3C3-47F9-402B-A3F3-E9310EA281B4}" destId="{443A8F7E-FD24-406D-831C-E0EB2525B15B}" srcOrd="0" destOrd="0" presId="urn:microsoft.com/office/officeart/2005/8/layout/process1"/>
    <dgm:cxn modelId="{D9E926B6-3E22-423E-A007-7796D65ADEB1}" type="presOf" srcId="{3F25DA44-7F3E-4C17-A40B-7F663FDBEA65}" destId="{111DEAC9-5D4C-4A6A-A44E-082A26F60596}" srcOrd="0" destOrd="0" presId="urn:microsoft.com/office/officeart/2005/8/layout/process1"/>
    <dgm:cxn modelId="{23D1DC4C-F073-4B28-88E2-234372C89083}" type="presOf" srcId="{4529E20F-8697-4B2F-BB7A-42D4B89F412B}" destId="{C80F3053-9E74-4363-A574-E07437912A3B}" srcOrd="0" destOrd="0" presId="urn:microsoft.com/office/officeart/2005/8/layout/process1"/>
    <dgm:cxn modelId="{AAC00603-3BFB-4470-A285-35D6DFAEDBBA}" type="presOf" srcId="{2B1E3DFE-FDB6-4ED7-9F15-5F552F109CA4}" destId="{58305838-DAE5-42E3-A96A-037C75FDD7A2}" srcOrd="0" destOrd="0" presId="urn:microsoft.com/office/officeart/2005/8/layout/process1"/>
    <dgm:cxn modelId="{8A7614FA-D7C3-4BC9-A36B-C1E82C1903E7}" type="presOf" srcId="{EC1AFF77-9232-4EEB-95CB-85CEAB3B1FC0}" destId="{5AFF040D-0639-4120-9E39-DA822CF9F321}" srcOrd="1" destOrd="0" presId="urn:microsoft.com/office/officeart/2005/8/layout/process1"/>
    <dgm:cxn modelId="{E9E25ED7-89D9-4128-BEA2-4B34670167B1}" type="presOf" srcId="{2E2F4D3A-969C-4DB2-9FA9-5C4A40369351}" destId="{552FB8E7-A5FB-4CC3-94C3-CE0BDF19F9F1}" srcOrd="0" destOrd="0" presId="urn:microsoft.com/office/officeart/2005/8/layout/process1"/>
    <dgm:cxn modelId="{F2D4F4B8-F916-4096-AD57-12FA23925D01}" srcId="{8EB1D179-D23D-41D4-AEEF-E4B9FEB06903}" destId="{4529E20F-8697-4B2F-BB7A-42D4B89F412B}" srcOrd="5" destOrd="0" parTransId="{A059EF80-A615-4C08-B17E-24639AF824BB}" sibTransId="{CC680B09-C294-43C0-B25C-7930C2F984C3}"/>
    <dgm:cxn modelId="{98401793-1D9F-4CE9-8232-3F7711688BD2}" type="presOf" srcId="{37B86CFA-59B5-46FA-8A6B-9FB187CE14DF}" destId="{A1E15D63-E1FF-4A28-A04F-A2B65927BC31}" srcOrd="0" destOrd="0" presId="urn:microsoft.com/office/officeart/2005/8/layout/process1"/>
    <dgm:cxn modelId="{F7681483-6038-4159-BC57-0200B8C38208}" type="presOf" srcId="{165413D6-7D5A-49CD-90EC-43C8C2A77353}" destId="{63456FDC-5C5A-4489-961F-EBA413BC204F}" srcOrd="0" destOrd="0" presId="urn:microsoft.com/office/officeart/2005/8/layout/process1"/>
    <dgm:cxn modelId="{8667DA7E-B56C-435C-9893-FBE2F258D0BF}" type="presOf" srcId="{8EB1D179-D23D-41D4-AEEF-E4B9FEB06903}" destId="{BF708676-7EFC-4C81-9D3A-3E677EAC1C7B}" srcOrd="0" destOrd="0" presId="urn:microsoft.com/office/officeart/2005/8/layout/process1"/>
    <dgm:cxn modelId="{531389E7-DBBD-47C3-A6E7-409DBA782188}" type="presOf" srcId="{18EFF3C3-47F9-402B-A3F3-E9310EA281B4}" destId="{6B2EB738-B090-4A2E-87A6-CA179D0EF677}" srcOrd="1" destOrd="0" presId="urn:microsoft.com/office/officeart/2005/8/layout/process1"/>
    <dgm:cxn modelId="{BE73546B-152C-4ADA-848B-BE0376666BC2}" type="presParOf" srcId="{BF708676-7EFC-4C81-9D3A-3E677EAC1C7B}" destId="{58305838-DAE5-42E3-A96A-037C75FDD7A2}" srcOrd="0" destOrd="0" presId="urn:microsoft.com/office/officeart/2005/8/layout/process1"/>
    <dgm:cxn modelId="{D8FA0E19-00BE-4597-8881-A5567AF8B437}" type="presParOf" srcId="{BF708676-7EFC-4C81-9D3A-3E677EAC1C7B}" destId="{94E99AB9-B49C-4D6D-ACD4-91C4B4A99B91}" srcOrd="1" destOrd="0" presId="urn:microsoft.com/office/officeart/2005/8/layout/process1"/>
    <dgm:cxn modelId="{EE93C08D-7509-4C9B-AB13-F57C2A9299C1}" type="presParOf" srcId="{94E99AB9-B49C-4D6D-ACD4-91C4B4A99B91}" destId="{C020004F-B45D-4F08-824E-4EF6F1B8FACC}" srcOrd="0" destOrd="0" presId="urn:microsoft.com/office/officeart/2005/8/layout/process1"/>
    <dgm:cxn modelId="{0AA3EE80-587C-45F4-BBB2-EC601AD9A090}" type="presParOf" srcId="{BF708676-7EFC-4C81-9D3A-3E677EAC1C7B}" destId="{111DEAC9-5D4C-4A6A-A44E-082A26F60596}" srcOrd="2" destOrd="0" presId="urn:microsoft.com/office/officeart/2005/8/layout/process1"/>
    <dgm:cxn modelId="{05FC774D-C569-43EE-B49B-CF8E3053B1AA}" type="presParOf" srcId="{BF708676-7EFC-4C81-9D3A-3E677EAC1C7B}" destId="{8A5CF0CE-3323-464D-9C63-05C1BDB053F5}" srcOrd="3" destOrd="0" presId="urn:microsoft.com/office/officeart/2005/8/layout/process1"/>
    <dgm:cxn modelId="{69EF45C2-77DA-4FC3-8C19-E5D064F50F50}" type="presParOf" srcId="{8A5CF0CE-3323-464D-9C63-05C1BDB053F5}" destId="{5FA465F6-7607-499F-BFB2-52F4E071FB67}" srcOrd="0" destOrd="0" presId="urn:microsoft.com/office/officeart/2005/8/layout/process1"/>
    <dgm:cxn modelId="{96F6BC8C-AE57-463B-A770-89D2FA89271A}" type="presParOf" srcId="{BF708676-7EFC-4C81-9D3A-3E677EAC1C7B}" destId="{552FB8E7-A5FB-4CC3-94C3-CE0BDF19F9F1}" srcOrd="4" destOrd="0" presId="urn:microsoft.com/office/officeart/2005/8/layout/process1"/>
    <dgm:cxn modelId="{A7CBF974-783A-41BB-8EC6-9909B7C4F343}" type="presParOf" srcId="{BF708676-7EFC-4C81-9D3A-3E677EAC1C7B}" destId="{353C3794-50AA-4D44-83C9-CE28317C3317}" srcOrd="5" destOrd="0" presId="urn:microsoft.com/office/officeart/2005/8/layout/process1"/>
    <dgm:cxn modelId="{F4E8D247-BD6A-4F16-B274-6D8A1FDFD581}" type="presParOf" srcId="{353C3794-50AA-4D44-83C9-CE28317C3317}" destId="{5AFF040D-0639-4120-9E39-DA822CF9F321}" srcOrd="0" destOrd="0" presId="urn:microsoft.com/office/officeart/2005/8/layout/process1"/>
    <dgm:cxn modelId="{A764847F-3862-4BF8-9274-E9205465E17C}" type="presParOf" srcId="{BF708676-7EFC-4C81-9D3A-3E677EAC1C7B}" destId="{D8C6872B-1EE6-4DCE-98E6-9BDC73E5EE1F}" srcOrd="6" destOrd="0" presId="urn:microsoft.com/office/officeart/2005/8/layout/process1"/>
    <dgm:cxn modelId="{C08AC169-479B-4580-BDE9-8BC69C9AC35C}" type="presParOf" srcId="{BF708676-7EFC-4C81-9D3A-3E677EAC1C7B}" destId="{63456FDC-5C5A-4489-961F-EBA413BC204F}" srcOrd="7" destOrd="0" presId="urn:microsoft.com/office/officeart/2005/8/layout/process1"/>
    <dgm:cxn modelId="{120B68A5-15FF-44D9-8EB9-11E50C7D55CC}" type="presParOf" srcId="{63456FDC-5C5A-4489-961F-EBA413BC204F}" destId="{D46A7560-4EF0-47D0-BE56-FEE59242EF96}" srcOrd="0" destOrd="0" presId="urn:microsoft.com/office/officeart/2005/8/layout/process1"/>
    <dgm:cxn modelId="{A054DE5D-693B-41A8-862B-51C4CF59DB4D}" type="presParOf" srcId="{BF708676-7EFC-4C81-9D3A-3E677EAC1C7B}" destId="{A1E15D63-E1FF-4A28-A04F-A2B65927BC31}" srcOrd="8" destOrd="0" presId="urn:microsoft.com/office/officeart/2005/8/layout/process1"/>
    <dgm:cxn modelId="{7D8116C2-68E8-47A0-A91C-03A7164BAD1C}" type="presParOf" srcId="{BF708676-7EFC-4C81-9D3A-3E677EAC1C7B}" destId="{443A8F7E-FD24-406D-831C-E0EB2525B15B}" srcOrd="9" destOrd="0" presId="urn:microsoft.com/office/officeart/2005/8/layout/process1"/>
    <dgm:cxn modelId="{B53D92AD-8D29-4DDE-9C2A-A4AEB5F5F7A1}" type="presParOf" srcId="{443A8F7E-FD24-406D-831C-E0EB2525B15B}" destId="{6B2EB738-B090-4A2E-87A6-CA179D0EF677}" srcOrd="0" destOrd="0" presId="urn:microsoft.com/office/officeart/2005/8/layout/process1"/>
    <dgm:cxn modelId="{4CB2FE89-3FB7-459D-ACDF-9581650BA4EF}" type="presParOf" srcId="{BF708676-7EFC-4C81-9D3A-3E677EAC1C7B}" destId="{C80F3053-9E74-4363-A574-E07437912A3B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B1D179-D23D-41D4-AEEF-E4B9FEB06903}" type="doc">
      <dgm:prSet loTypeId="urn:microsoft.com/office/officeart/2005/8/layout/process1" loCatId="process" qsTypeId="urn:microsoft.com/office/officeart/2005/8/quickstyle/simple3#2" qsCatId="simple" csTypeId="urn:microsoft.com/office/officeart/2005/8/colors/accent1_2#2" csCatId="accent1" phldr="0"/>
      <dgm:spPr/>
    </dgm:pt>
    <dgm:pt modelId="{2B1E3DFE-FDB6-4ED7-9F15-5F552F109CA4}">
      <dgm:prSet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公开</a:t>
          </a:r>
        </a:p>
      </dgm:t>
    </dgm:pt>
    <dgm:pt modelId="{F1F42415-6A9E-4D57-90EB-8124CA1B87DD}" type="parTrans" cxnId="{996FF8BC-3790-4EC1-B704-2B66A7B62940}">
      <dgm:prSet/>
      <dgm:spPr/>
    </dgm:pt>
    <dgm:pt modelId="{C4DA7027-715D-4DF1-A390-2B247D49D9FC}" type="sibTrans" cxnId="{996FF8BC-3790-4EC1-B704-2B66A7B62940}">
      <dgm:prSet/>
      <dgm:spPr/>
      <dgm:t>
        <a:bodyPr/>
        <a:lstStyle/>
        <a:p>
          <a:endParaRPr lang="zh-CN" altLang="en-US"/>
        </a:p>
      </dgm:t>
    </dgm:pt>
    <dgm:pt modelId="{2E2F4D3A-969C-4DB2-9FA9-5C4A40369351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符合审查</a:t>
          </a:r>
          <a:endParaRPr lang="zh-CN" altLang="en-US" sz="1600"/>
        </a:p>
      </dgm:t>
    </dgm:pt>
    <dgm:pt modelId="{1E934BFE-4D40-486C-8784-F698A10C4CF5}" type="parTrans" cxnId="{F27FEDD1-303D-4366-9388-F8B70831446D}">
      <dgm:prSet/>
      <dgm:spPr/>
    </dgm:pt>
    <dgm:pt modelId="{EC1AFF77-9232-4EEB-95CB-85CEAB3B1FC0}" type="sibTrans" cxnId="{F27FEDD1-303D-4366-9388-F8B70831446D}">
      <dgm:prSet/>
      <dgm:spPr/>
      <dgm:t>
        <a:bodyPr/>
        <a:lstStyle/>
        <a:p>
          <a:endParaRPr lang="zh-CN" altLang="en-US"/>
        </a:p>
      </dgm:t>
    </dgm:pt>
    <dgm:pt modelId="{0100BEBA-7E77-4F00-894B-29ED0C10CEDE}">
      <dgm:prSet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综合打分</a:t>
          </a:r>
          <a:endParaRPr lang="zh-CN" altLang="en-US" sz="16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8C7108C-77FA-44EF-A22E-DC2E53443586}" type="parTrans" cxnId="{5CE87940-FD73-4576-A9E8-634F71A13003}">
      <dgm:prSet/>
      <dgm:spPr/>
    </dgm:pt>
    <dgm:pt modelId="{165413D6-7D5A-49CD-90EC-43C8C2A77353}" type="sibTrans" cxnId="{5CE87940-FD73-4576-A9E8-634F71A13003}">
      <dgm:prSet/>
      <dgm:spPr/>
      <dgm:t>
        <a:bodyPr/>
        <a:lstStyle/>
        <a:p>
          <a:endParaRPr lang="zh-CN" altLang="en-US"/>
        </a:p>
      </dgm:t>
    </dgm:pt>
    <dgm:pt modelId="{37B86CFA-59B5-46FA-8A6B-9FB187CE14DF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</a:rPr>
            <a:t>报价确认</a:t>
          </a:r>
        </a:p>
      </dgm:t>
    </dgm:pt>
    <dgm:pt modelId="{9DABF4F3-A9E6-40B1-A863-AC9409CC14BB}" type="parTrans" cxnId="{38492C7B-2737-4587-88F0-D2AF84F3D2E3}">
      <dgm:prSet/>
      <dgm:spPr/>
    </dgm:pt>
    <dgm:pt modelId="{18EFF3C3-47F9-402B-A3F3-E9310EA281B4}" type="sibTrans" cxnId="{38492C7B-2737-4587-88F0-D2AF84F3D2E3}">
      <dgm:prSet/>
      <dgm:spPr/>
    </dgm:pt>
    <dgm:pt modelId="{BF708676-7EFC-4C81-9D3A-3E677EAC1C7B}" type="pres">
      <dgm:prSet presAssocID="{8EB1D179-D23D-41D4-AEEF-E4B9FEB06903}" presName="Name0" presStyleCnt="0">
        <dgm:presLayoutVars>
          <dgm:dir/>
          <dgm:resizeHandles val="exact"/>
        </dgm:presLayoutVars>
      </dgm:prSet>
      <dgm:spPr/>
    </dgm:pt>
    <dgm:pt modelId="{58305838-DAE5-42E3-A96A-037C75FDD7A2}" type="pres">
      <dgm:prSet presAssocID="{2B1E3DFE-FDB6-4ED7-9F15-5F552F109CA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E99AB9-B49C-4D6D-ACD4-91C4B4A99B91}" type="pres">
      <dgm:prSet presAssocID="{C4DA7027-715D-4DF1-A390-2B247D49D9FC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C020004F-B45D-4F08-824E-4EF6F1B8FACC}" type="pres">
      <dgm:prSet presAssocID="{C4DA7027-715D-4DF1-A390-2B247D49D9FC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552FB8E7-A5FB-4CC3-94C3-CE0BDF19F9F1}" type="pres">
      <dgm:prSet presAssocID="{2E2F4D3A-969C-4DB2-9FA9-5C4A4036935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3C3794-50AA-4D44-83C9-CE28317C3317}" type="pres">
      <dgm:prSet presAssocID="{EC1AFF77-9232-4EEB-95CB-85CEAB3B1FC0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5AFF040D-0639-4120-9E39-DA822CF9F321}" type="pres">
      <dgm:prSet presAssocID="{EC1AFF77-9232-4EEB-95CB-85CEAB3B1FC0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D8C6872B-1EE6-4DCE-98E6-9BDC73E5EE1F}" type="pres">
      <dgm:prSet presAssocID="{0100BEBA-7E77-4F00-894B-29ED0C10CED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456FDC-5C5A-4489-961F-EBA413BC204F}" type="pres">
      <dgm:prSet presAssocID="{165413D6-7D5A-49CD-90EC-43C8C2A77353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D46A7560-4EF0-47D0-BE56-FEE59242EF96}" type="pres">
      <dgm:prSet presAssocID="{165413D6-7D5A-49CD-90EC-43C8C2A77353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A1E15D63-E1FF-4A28-A04F-A2B65927BC31}" type="pres">
      <dgm:prSet presAssocID="{37B86CFA-59B5-46FA-8A6B-9FB187CE14D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A08E719-0478-4536-A527-21E29CA531E7}" type="presOf" srcId="{C4DA7027-715D-4DF1-A390-2B247D49D9FC}" destId="{C020004F-B45D-4F08-824E-4EF6F1B8FACC}" srcOrd="1" destOrd="0" presId="urn:microsoft.com/office/officeart/2005/8/layout/process1"/>
    <dgm:cxn modelId="{1AC0901F-202C-4E15-8C8C-FF8B860A3DDA}" type="presOf" srcId="{C4DA7027-715D-4DF1-A390-2B247D49D9FC}" destId="{94E99AB9-B49C-4D6D-ACD4-91C4B4A99B91}" srcOrd="0" destOrd="0" presId="urn:microsoft.com/office/officeart/2005/8/layout/process1"/>
    <dgm:cxn modelId="{44760E66-A239-4DD6-B688-7767C013D95F}" type="presOf" srcId="{2B1E3DFE-FDB6-4ED7-9F15-5F552F109CA4}" destId="{58305838-DAE5-42E3-A96A-037C75FDD7A2}" srcOrd="0" destOrd="0" presId="urn:microsoft.com/office/officeart/2005/8/layout/process1"/>
    <dgm:cxn modelId="{D0CB890B-83E2-42FB-AB85-78F7665C465B}" type="presOf" srcId="{8EB1D179-D23D-41D4-AEEF-E4B9FEB06903}" destId="{BF708676-7EFC-4C81-9D3A-3E677EAC1C7B}" srcOrd="0" destOrd="0" presId="urn:microsoft.com/office/officeart/2005/8/layout/process1"/>
    <dgm:cxn modelId="{38492C7B-2737-4587-88F0-D2AF84F3D2E3}" srcId="{8EB1D179-D23D-41D4-AEEF-E4B9FEB06903}" destId="{37B86CFA-59B5-46FA-8A6B-9FB187CE14DF}" srcOrd="3" destOrd="0" parTransId="{9DABF4F3-A9E6-40B1-A863-AC9409CC14BB}" sibTransId="{18EFF3C3-47F9-402B-A3F3-E9310EA281B4}"/>
    <dgm:cxn modelId="{CC0DDE67-D5E6-4FE0-BAA4-00660BAD0166}" type="presOf" srcId="{2E2F4D3A-969C-4DB2-9FA9-5C4A40369351}" destId="{552FB8E7-A5FB-4CC3-94C3-CE0BDF19F9F1}" srcOrd="0" destOrd="0" presId="urn:microsoft.com/office/officeart/2005/8/layout/process1"/>
    <dgm:cxn modelId="{5CE87940-FD73-4576-A9E8-634F71A13003}" srcId="{8EB1D179-D23D-41D4-AEEF-E4B9FEB06903}" destId="{0100BEBA-7E77-4F00-894B-29ED0C10CEDE}" srcOrd="2" destOrd="0" parTransId="{68C7108C-77FA-44EF-A22E-DC2E53443586}" sibTransId="{165413D6-7D5A-49CD-90EC-43C8C2A77353}"/>
    <dgm:cxn modelId="{2A5F3F62-5D90-484C-AA2E-6537F4F4F164}" type="presOf" srcId="{165413D6-7D5A-49CD-90EC-43C8C2A77353}" destId="{63456FDC-5C5A-4489-961F-EBA413BC204F}" srcOrd="0" destOrd="0" presId="urn:microsoft.com/office/officeart/2005/8/layout/process1"/>
    <dgm:cxn modelId="{76336BCA-4A3A-46FE-A565-E7925A05E342}" type="presOf" srcId="{0100BEBA-7E77-4F00-894B-29ED0C10CEDE}" destId="{D8C6872B-1EE6-4DCE-98E6-9BDC73E5EE1F}" srcOrd="0" destOrd="0" presId="urn:microsoft.com/office/officeart/2005/8/layout/process1"/>
    <dgm:cxn modelId="{773001B8-84E8-4621-9FF1-30A89882C168}" type="presOf" srcId="{EC1AFF77-9232-4EEB-95CB-85CEAB3B1FC0}" destId="{353C3794-50AA-4D44-83C9-CE28317C3317}" srcOrd="0" destOrd="0" presId="urn:microsoft.com/office/officeart/2005/8/layout/process1"/>
    <dgm:cxn modelId="{F27FEDD1-303D-4366-9388-F8B70831446D}" srcId="{8EB1D179-D23D-41D4-AEEF-E4B9FEB06903}" destId="{2E2F4D3A-969C-4DB2-9FA9-5C4A40369351}" srcOrd="1" destOrd="0" parTransId="{1E934BFE-4D40-486C-8784-F698A10C4CF5}" sibTransId="{EC1AFF77-9232-4EEB-95CB-85CEAB3B1FC0}"/>
    <dgm:cxn modelId="{996FF8BC-3790-4EC1-B704-2B66A7B62940}" srcId="{8EB1D179-D23D-41D4-AEEF-E4B9FEB06903}" destId="{2B1E3DFE-FDB6-4ED7-9F15-5F552F109CA4}" srcOrd="0" destOrd="0" parTransId="{F1F42415-6A9E-4D57-90EB-8124CA1B87DD}" sibTransId="{C4DA7027-715D-4DF1-A390-2B247D49D9FC}"/>
    <dgm:cxn modelId="{909C3CD1-C227-4973-852B-AA3F7B70B766}" type="presOf" srcId="{37B86CFA-59B5-46FA-8A6B-9FB187CE14DF}" destId="{A1E15D63-E1FF-4A28-A04F-A2B65927BC31}" srcOrd="0" destOrd="0" presId="urn:microsoft.com/office/officeart/2005/8/layout/process1"/>
    <dgm:cxn modelId="{D24737AC-C95A-491B-854C-C671E59B179E}" type="presOf" srcId="{EC1AFF77-9232-4EEB-95CB-85CEAB3B1FC0}" destId="{5AFF040D-0639-4120-9E39-DA822CF9F321}" srcOrd="1" destOrd="0" presId="urn:microsoft.com/office/officeart/2005/8/layout/process1"/>
    <dgm:cxn modelId="{5516872C-C8DF-4561-8177-BAD7C9D12C2E}" type="presOf" srcId="{165413D6-7D5A-49CD-90EC-43C8C2A77353}" destId="{D46A7560-4EF0-47D0-BE56-FEE59242EF96}" srcOrd="1" destOrd="0" presId="urn:microsoft.com/office/officeart/2005/8/layout/process1"/>
    <dgm:cxn modelId="{AF188BE5-F564-4A41-95D5-E4D990D513E5}" type="presParOf" srcId="{BF708676-7EFC-4C81-9D3A-3E677EAC1C7B}" destId="{58305838-DAE5-42E3-A96A-037C75FDD7A2}" srcOrd="0" destOrd="0" presId="urn:microsoft.com/office/officeart/2005/8/layout/process1"/>
    <dgm:cxn modelId="{050382EE-74CD-44D7-9235-66B5CD14F783}" type="presParOf" srcId="{BF708676-7EFC-4C81-9D3A-3E677EAC1C7B}" destId="{94E99AB9-B49C-4D6D-ACD4-91C4B4A99B91}" srcOrd="1" destOrd="0" presId="urn:microsoft.com/office/officeart/2005/8/layout/process1"/>
    <dgm:cxn modelId="{F14FE482-4946-4816-8B5B-A216419AF5F0}" type="presParOf" srcId="{94E99AB9-B49C-4D6D-ACD4-91C4B4A99B91}" destId="{C020004F-B45D-4F08-824E-4EF6F1B8FACC}" srcOrd="0" destOrd="0" presId="urn:microsoft.com/office/officeart/2005/8/layout/process1"/>
    <dgm:cxn modelId="{8B0C88E6-1982-4D48-8445-876D8321F17B}" type="presParOf" srcId="{BF708676-7EFC-4C81-9D3A-3E677EAC1C7B}" destId="{552FB8E7-A5FB-4CC3-94C3-CE0BDF19F9F1}" srcOrd="2" destOrd="0" presId="urn:microsoft.com/office/officeart/2005/8/layout/process1"/>
    <dgm:cxn modelId="{A15EAF44-459C-4508-9E5B-586AFE31E291}" type="presParOf" srcId="{BF708676-7EFC-4C81-9D3A-3E677EAC1C7B}" destId="{353C3794-50AA-4D44-83C9-CE28317C3317}" srcOrd="3" destOrd="0" presId="urn:microsoft.com/office/officeart/2005/8/layout/process1"/>
    <dgm:cxn modelId="{261DC432-3B60-4B05-B961-08C05098D658}" type="presParOf" srcId="{353C3794-50AA-4D44-83C9-CE28317C3317}" destId="{5AFF040D-0639-4120-9E39-DA822CF9F321}" srcOrd="0" destOrd="0" presId="urn:microsoft.com/office/officeart/2005/8/layout/process1"/>
    <dgm:cxn modelId="{CFB94A3C-661E-4C0A-98E2-FCEF2C1B57EA}" type="presParOf" srcId="{BF708676-7EFC-4C81-9D3A-3E677EAC1C7B}" destId="{D8C6872B-1EE6-4DCE-98E6-9BDC73E5EE1F}" srcOrd="4" destOrd="0" presId="urn:microsoft.com/office/officeart/2005/8/layout/process1"/>
    <dgm:cxn modelId="{850284A9-AC4C-4689-B0B5-F1387C82B140}" type="presParOf" srcId="{BF708676-7EFC-4C81-9D3A-3E677EAC1C7B}" destId="{63456FDC-5C5A-4489-961F-EBA413BC204F}" srcOrd="5" destOrd="0" presId="urn:microsoft.com/office/officeart/2005/8/layout/process1"/>
    <dgm:cxn modelId="{DE03040B-F44B-4058-BDCA-5FA3958AFBC0}" type="presParOf" srcId="{63456FDC-5C5A-4489-961F-EBA413BC204F}" destId="{D46A7560-4EF0-47D0-BE56-FEE59242EF96}" srcOrd="0" destOrd="0" presId="urn:microsoft.com/office/officeart/2005/8/layout/process1"/>
    <dgm:cxn modelId="{4078080A-0BE1-446E-ABF7-F674961F70A1}" type="presParOf" srcId="{BF708676-7EFC-4C81-9D3A-3E677EAC1C7B}" destId="{A1E15D63-E1FF-4A28-A04F-A2B65927BC31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B1D179-D23D-41D4-AEEF-E4B9FEB06903}" type="doc">
      <dgm:prSet loTypeId="urn:microsoft.com/office/officeart/2005/8/layout/process1" loCatId="process" qsTypeId="urn:microsoft.com/office/officeart/2005/8/quickstyle/simple3#3" qsCatId="simple" csTypeId="urn:microsoft.com/office/officeart/2005/8/colors/accent1_2#3" csCatId="accent1" phldr="0"/>
      <dgm:spPr/>
    </dgm:pt>
    <dgm:pt modelId="{2B1E3DFE-FDB6-4ED7-9F15-5F552F109CA4}">
      <dgm:prSet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谈判</a:t>
          </a:r>
        </a:p>
      </dgm:t>
    </dgm:pt>
    <dgm:pt modelId="{F1F42415-6A9E-4D57-90EB-8124CA1B87DD}" type="parTrans" cxnId="{42B9F35B-4856-4581-AC86-E1BFC68C8AB9}">
      <dgm:prSet/>
      <dgm:spPr/>
    </dgm:pt>
    <dgm:pt modelId="{C4DA7027-715D-4DF1-A390-2B247D49D9FC}" type="sibTrans" cxnId="{42B9F35B-4856-4581-AC86-E1BFC68C8AB9}">
      <dgm:prSet/>
      <dgm:spPr/>
      <dgm:t>
        <a:bodyPr/>
        <a:lstStyle/>
        <a:p>
          <a:endParaRPr lang="zh-CN" altLang="en-US"/>
        </a:p>
      </dgm:t>
    </dgm:pt>
    <dgm:pt modelId="{2E2F4D3A-969C-4DB2-9FA9-5C4A40369351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资格审查</a:t>
          </a:r>
          <a:endParaRPr lang="zh-CN" altLang="en-US" sz="1600"/>
        </a:p>
      </dgm:t>
    </dgm:pt>
    <dgm:pt modelId="{1E934BFE-4D40-486C-8784-F698A10C4CF5}" type="parTrans" cxnId="{0862997D-CE4A-4C7E-A700-566C5C04FBB7}">
      <dgm:prSet/>
      <dgm:spPr/>
    </dgm:pt>
    <dgm:pt modelId="{EC1AFF77-9232-4EEB-95CB-85CEAB3B1FC0}" type="sibTrans" cxnId="{0862997D-CE4A-4C7E-A700-566C5C04FBB7}">
      <dgm:prSet/>
      <dgm:spPr/>
      <dgm:t>
        <a:bodyPr/>
        <a:lstStyle/>
        <a:p>
          <a:endParaRPr lang="zh-CN" altLang="en-US"/>
        </a:p>
      </dgm:t>
    </dgm:pt>
    <dgm:pt modelId="{0100BEBA-7E77-4F00-894B-29ED0C10CEDE}">
      <dgm:prSet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</a:rPr>
            <a:t>符合审查</a:t>
          </a:r>
        </a:p>
      </dgm:t>
    </dgm:pt>
    <dgm:pt modelId="{68C7108C-77FA-44EF-A22E-DC2E53443586}" type="parTrans" cxnId="{2AC20698-F2B1-4002-9583-391D7FE4D498}">
      <dgm:prSet/>
      <dgm:spPr/>
    </dgm:pt>
    <dgm:pt modelId="{165413D6-7D5A-49CD-90EC-43C8C2A77353}" type="sibTrans" cxnId="{2AC20698-F2B1-4002-9583-391D7FE4D498}">
      <dgm:prSet/>
      <dgm:spPr/>
      <dgm:t>
        <a:bodyPr/>
        <a:lstStyle/>
        <a:p>
          <a:endParaRPr lang="zh-CN" altLang="en-US"/>
        </a:p>
      </dgm:t>
    </dgm:pt>
    <dgm:pt modelId="{37B86CFA-59B5-46FA-8A6B-9FB187CE14DF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</a:rPr>
            <a:t>报价确认</a:t>
          </a:r>
        </a:p>
      </dgm:t>
    </dgm:pt>
    <dgm:pt modelId="{9DABF4F3-A9E6-40B1-A863-AC9409CC14BB}" type="parTrans" cxnId="{AC93AC4E-2BEC-46C1-B2C2-3ADBE4AD16F1}">
      <dgm:prSet/>
      <dgm:spPr/>
    </dgm:pt>
    <dgm:pt modelId="{18EFF3C3-47F9-402B-A3F3-E9310EA281B4}" type="sibTrans" cxnId="{AC93AC4E-2BEC-46C1-B2C2-3ADBE4AD16F1}">
      <dgm:prSet/>
      <dgm:spPr/>
      <dgm:t>
        <a:bodyPr/>
        <a:lstStyle/>
        <a:p>
          <a:endParaRPr lang="zh-CN" altLang="en-US"/>
        </a:p>
      </dgm:t>
    </dgm:pt>
    <dgm:pt modelId="{3DE55925-31D8-49A5-90B9-F0222A49818C}">
      <dgm:prSet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1600">
              <a:latin typeface="微软雅黑" panose="020B0503020204020204" pitchFamily="34" charset="-122"/>
              <a:ea typeface="微软雅黑" panose="020B0503020204020204" pitchFamily="34" charset="-122"/>
            </a:rPr>
            <a:t>有无实质性变更</a:t>
          </a:r>
        </a:p>
      </dgm:t>
    </dgm:pt>
    <dgm:pt modelId="{9231D565-5F52-4C07-A97B-C58E6D133730}" type="parTrans" cxnId="{1FD74FB6-8280-474C-BAE3-1EE995C88262}">
      <dgm:prSet/>
      <dgm:spPr/>
    </dgm:pt>
    <dgm:pt modelId="{73719960-7A3B-479F-95FC-6558071C8F1B}" type="sibTrans" cxnId="{1FD74FB6-8280-474C-BAE3-1EE995C88262}">
      <dgm:prSet/>
      <dgm:spPr/>
    </dgm:pt>
    <dgm:pt modelId="{BF708676-7EFC-4C81-9D3A-3E677EAC1C7B}" type="pres">
      <dgm:prSet presAssocID="{8EB1D179-D23D-41D4-AEEF-E4B9FEB06903}" presName="Name0" presStyleCnt="0">
        <dgm:presLayoutVars>
          <dgm:dir/>
          <dgm:resizeHandles val="exact"/>
        </dgm:presLayoutVars>
      </dgm:prSet>
      <dgm:spPr/>
    </dgm:pt>
    <dgm:pt modelId="{58305838-DAE5-42E3-A96A-037C75FDD7A2}" type="pres">
      <dgm:prSet presAssocID="{2B1E3DFE-FDB6-4ED7-9F15-5F552F109CA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E99AB9-B49C-4D6D-ACD4-91C4B4A99B91}" type="pres">
      <dgm:prSet presAssocID="{C4DA7027-715D-4DF1-A390-2B247D49D9FC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C020004F-B45D-4F08-824E-4EF6F1B8FACC}" type="pres">
      <dgm:prSet presAssocID="{C4DA7027-715D-4DF1-A390-2B247D49D9FC}" presName="connectorText" presStyleLbl="sibTrans2D1" presStyleIdx="0" presStyleCnt="4"/>
      <dgm:spPr/>
      <dgm:t>
        <a:bodyPr/>
        <a:lstStyle/>
        <a:p>
          <a:endParaRPr lang="zh-CN" altLang="en-US"/>
        </a:p>
      </dgm:t>
    </dgm:pt>
    <dgm:pt modelId="{552FB8E7-A5FB-4CC3-94C3-CE0BDF19F9F1}" type="pres">
      <dgm:prSet presAssocID="{2E2F4D3A-969C-4DB2-9FA9-5C4A4036935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3C3794-50AA-4D44-83C9-CE28317C3317}" type="pres">
      <dgm:prSet presAssocID="{EC1AFF77-9232-4EEB-95CB-85CEAB3B1FC0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5AFF040D-0639-4120-9E39-DA822CF9F321}" type="pres">
      <dgm:prSet presAssocID="{EC1AFF77-9232-4EEB-95CB-85CEAB3B1FC0}" presName="connectorText" presStyleLbl="sibTrans2D1" presStyleIdx="1" presStyleCnt="4"/>
      <dgm:spPr/>
      <dgm:t>
        <a:bodyPr/>
        <a:lstStyle/>
        <a:p>
          <a:endParaRPr lang="zh-CN" altLang="en-US"/>
        </a:p>
      </dgm:t>
    </dgm:pt>
    <dgm:pt modelId="{D8C6872B-1EE6-4DCE-98E6-9BDC73E5EE1F}" type="pres">
      <dgm:prSet presAssocID="{0100BEBA-7E77-4F00-894B-29ED0C10CED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456FDC-5C5A-4489-961F-EBA413BC204F}" type="pres">
      <dgm:prSet presAssocID="{165413D6-7D5A-49CD-90EC-43C8C2A77353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D46A7560-4EF0-47D0-BE56-FEE59242EF96}" type="pres">
      <dgm:prSet presAssocID="{165413D6-7D5A-49CD-90EC-43C8C2A77353}" presName="connectorText" presStyleLbl="sibTrans2D1" presStyleIdx="2" presStyleCnt="4"/>
      <dgm:spPr/>
      <dgm:t>
        <a:bodyPr/>
        <a:lstStyle/>
        <a:p>
          <a:endParaRPr lang="zh-CN" altLang="en-US"/>
        </a:p>
      </dgm:t>
    </dgm:pt>
    <dgm:pt modelId="{A1E15D63-E1FF-4A28-A04F-A2B65927BC31}" type="pres">
      <dgm:prSet presAssocID="{37B86CFA-59B5-46FA-8A6B-9FB187CE14D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706CF5-EC87-43D7-B04C-738DBF09C7EE}" type="pres">
      <dgm:prSet presAssocID="{18EFF3C3-47F9-402B-A3F3-E9310EA281B4}" presName="sibTrans" presStyleLbl="sibTrans2D1" presStyleIdx="3" presStyleCnt="4"/>
      <dgm:spPr/>
      <dgm:t>
        <a:bodyPr/>
        <a:lstStyle/>
        <a:p>
          <a:endParaRPr lang="zh-CN" altLang="en-US"/>
        </a:p>
      </dgm:t>
    </dgm:pt>
    <dgm:pt modelId="{6FBE2D1A-6D05-4E66-85E0-070B28F1C97E}" type="pres">
      <dgm:prSet presAssocID="{18EFF3C3-47F9-402B-A3F3-E9310EA281B4}" presName="connectorText" presStyleLbl="sibTrans2D1" presStyleIdx="3" presStyleCnt="4"/>
      <dgm:spPr/>
      <dgm:t>
        <a:bodyPr/>
        <a:lstStyle/>
        <a:p>
          <a:endParaRPr lang="zh-CN" altLang="en-US"/>
        </a:p>
      </dgm:t>
    </dgm:pt>
    <dgm:pt modelId="{6FB9D19F-258D-4594-BD6B-544BB23B5C62}" type="pres">
      <dgm:prSet presAssocID="{3DE55925-31D8-49A5-90B9-F0222A49818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ECC1397-FE28-4776-B15D-6A3F3028BED6}" type="presOf" srcId="{EC1AFF77-9232-4EEB-95CB-85CEAB3B1FC0}" destId="{353C3794-50AA-4D44-83C9-CE28317C3317}" srcOrd="0" destOrd="0" presId="urn:microsoft.com/office/officeart/2005/8/layout/process1"/>
    <dgm:cxn modelId="{E456E63F-FDA8-45D1-A48D-40B1323D2670}" type="presOf" srcId="{3DE55925-31D8-49A5-90B9-F0222A49818C}" destId="{6FB9D19F-258D-4594-BD6B-544BB23B5C62}" srcOrd="0" destOrd="0" presId="urn:microsoft.com/office/officeart/2005/8/layout/process1"/>
    <dgm:cxn modelId="{CDAE37D2-564E-48E7-AABC-906FB6918FD9}" type="presOf" srcId="{C4DA7027-715D-4DF1-A390-2B247D49D9FC}" destId="{94E99AB9-B49C-4D6D-ACD4-91C4B4A99B91}" srcOrd="0" destOrd="0" presId="urn:microsoft.com/office/officeart/2005/8/layout/process1"/>
    <dgm:cxn modelId="{C11BA53F-B2B6-4F79-89CA-58591DBDBAC9}" type="presOf" srcId="{165413D6-7D5A-49CD-90EC-43C8C2A77353}" destId="{63456FDC-5C5A-4489-961F-EBA413BC204F}" srcOrd="0" destOrd="0" presId="urn:microsoft.com/office/officeart/2005/8/layout/process1"/>
    <dgm:cxn modelId="{4E8B6EB0-1406-4E65-B00C-C7B68CA46D3C}" type="presOf" srcId="{2B1E3DFE-FDB6-4ED7-9F15-5F552F109CA4}" destId="{58305838-DAE5-42E3-A96A-037C75FDD7A2}" srcOrd="0" destOrd="0" presId="urn:microsoft.com/office/officeart/2005/8/layout/process1"/>
    <dgm:cxn modelId="{0862997D-CE4A-4C7E-A700-566C5C04FBB7}" srcId="{8EB1D179-D23D-41D4-AEEF-E4B9FEB06903}" destId="{2E2F4D3A-969C-4DB2-9FA9-5C4A40369351}" srcOrd="1" destOrd="0" parTransId="{1E934BFE-4D40-486C-8784-F698A10C4CF5}" sibTransId="{EC1AFF77-9232-4EEB-95CB-85CEAB3B1FC0}"/>
    <dgm:cxn modelId="{AC93AC4E-2BEC-46C1-B2C2-3ADBE4AD16F1}" srcId="{8EB1D179-D23D-41D4-AEEF-E4B9FEB06903}" destId="{37B86CFA-59B5-46FA-8A6B-9FB187CE14DF}" srcOrd="3" destOrd="0" parTransId="{9DABF4F3-A9E6-40B1-A863-AC9409CC14BB}" sibTransId="{18EFF3C3-47F9-402B-A3F3-E9310EA281B4}"/>
    <dgm:cxn modelId="{2AC20698-F2B1-4002-9583-391D7FE4D498}" srcId="{8EB1D179-D23D-41D4-AEEF-E4B9FEB06903}" destId="{0100BEBA-7E77-4F00-894B-29ED0C10CEDE}" srcOrd="2" destOrd="0" parTransId="{68C7108C-77FA-44EF-A22E-DC2E53443586}" sibTransId="{165413D6-7D5A-49CD-90EC-43C8C2A77353}"/>
    <dgm:cxn modelId="{A57E04F5-C123-4AF6-A33E-9402E96B5244}" type="presOf" srcId="{8EB1D179-D23D-41D4-AEEF-E4B9FEB06903}" destId="{BF708676-7EFC-4C81-9D3A-3E677EAC1C7B}" srcOrd="0" destOrd="0" presId="urn:microsoft.com/office/officeart/2005/8/layout/process1"/>
    <dgm:cxn modelId="{0EB2755E-AF70-4AB6-ADDB-B3A503AF43C6}" type="presOf" srcId="{0100BEBA-7E77-4F00-894B-29ED0C10CEDE}" destId="{D8C6872B-1EE6-4DCE-98E6-9BDC73E5EE1F}" srcOrd="0" destOrd="0" presId="urn:microsoft.com/office/officeart/2005/8/layout/process1"/>
    <dgm:cxn modelId="{42B9F35B-4856-4581-AC86-E1BFC68C8AB9}" srcId="{8EB1D179-D23D-41D4-AEEF-E4B9FEB06903}" destId="{2B1E3DFE-FDB6-4ED7-9F15-5F552F109CA4}" srcOrd="0" destOrd="0" parTransId="{F1F42415-6A9E-4D57-90EB-8124CA1B87DD}" sibTransId="{C4DA7027-715D-4DF1-A390-2B247D49D9FC}"/>
    <dgm:cxn modelId="{1FD74FB6-8280-474C-BAE3-1EE995C88262}" srcId="{8EB1D179-D23D-41D4-AEEF-E4B9FEB06903}" destId="{3DE55925-31D8-49A5-90B9-F0222A49818C}" srcOrd="4" destOrd="0" parTransId="{9231D565-5F52-4C07-A97B-C58E6D133730}" sibTransId="{73719960-7A3B-479F-95FC-6558071C8F1B}"/>
    <dgm:cxn modelId="{EB883336-9082-4474-8913-CB6DCBB2DB0F}" type="presOf" srcId="{2E2F4D3A-969C-4DB2-9FA9-5C4A40369351}" destId="{552FB8E7-A5FB-4CC3-94C3-CE0BDF19F9F1}" srcOrd="0" destOrd="0" presId="urn:microsoft.com/office/officeart/2005/8/layout/process1"/>
    <dgm:cxn modelId="{666B827C-D9F5-4B78-8903-2BB1BDAA7BCF}" type="presOf" srcId="{18EFF3C3-47F9-402B-A3F3-E9310EA281B4}" destId="{B5706CF5-EC87-43D7-B04C-738DBF09C7EE}" srcOrd="0" destOrd="0" presId="urn:microsoft.com/office/officeart/2005/8/layout/process1"/>
    <dgm:cxn modelId="{17853CED-89AB-4156-BB9E-6C91B05CCBC7}" type="presOf" srcId="{18EFF3C3-47F9-402B-A3F3-E9310EA281B4}" destId="{6FBE2D1A-6D05-4E66-85E0-070B28F1C97E}" srcOrd="1" destOrd="0" presId="urn:microsoft.com/office/officeart/2005/8/layout/process1"/>
    <dgm:cxn modelId="{9F6B7E0E-ED4E-4989-98AB-8DE50BAF5C53}" type="presOf" srcId="{165413D6-7D5A-49CD-90EC-43C8C2A77353}" destId="{D46A7560-4EF0-47D0-BE56-FEE59242EF96}" srcOrd="1" destOrd="0" presId="urn:microsoft.com/office/officeart/2005/8/layout/process1"/>
    <dgm:cxn modelId="{CC8052CB-5BA9-4C16-8CDC-06D74B1C8F08}" type="presOf" srcId="{C4DA7027-715D-4DF1-A390-2B247D49D9FC}" destId="{C020004F-B45D-4F08-824E-4EF6F1B8FACC}" srcOrd="1" destOrd="0" presId="urn:microsoft.com/office/officeart/2005/8/layout/process1"/>
    <dgm:cxn modelId="{A56DB2F6-1460-4744-9961-47EE51C7CED7}" type="presOf" srcId="{EC1AFF77-9232-4EEB-95CB-85CEAB3B1FC0}" destId="{5AFF040D-0639-4120-9E39-DA822CF9F321}" srcOrd="1" destOrd="0" presId="urn:microsoft.com/office/officeart/2005/8/layout/process1"/>
    <dgm:cxn modelId="{078BA987-4C50-4A5C-9BE5-C8AD4963A5DD}" type="presOf" srcId="{37B86CFA-59B5-46FA-8A6B-9FB187CE14DF}" destId="{A1E15D63-E1FF-4A28-A04F-A2B65927BC31}" srcOrd="0" destOrd="0" presId="urn:microsoft.com/office/officeart/2005/8/layout/process1"/>
    <dgm:cxn modelId="{19699AD6-807A-4427-89E0-271A3888E9B3}" type="presParOf" srcId="{BF708676-7EFC-4C81-9D3A-3E677EAC1C7B}" destId="{58305838-DAE5-42E3-A96A-037C75FDD7A2}" srcOrd="0" destOrd="0" presId="urn:microsoft.com/office/officeart/2005/8/layout/process1"/>
    <dgm:cxn modelId="{4B73B017-EC7F-4B32-A5AC-18A01D3CBCCC}" type="presParOf" srcId="{BF708676-7EFC-4C81-9D3A-3E677EAC1C7B}" destId="{94E99AB9-B49C-4D6D-ACD4-91C4B4A99B91}" srcOrd="1" destOrd="0" presId="urn:microsoft.com/office/officeart/2005/8/layout/process1"/>
    <dgm:cxn modelId="{C0EBB22E-F598-4F40-A03B-C22E0766C73A}" type="presParOf" srcId="{94E99AB9-B49C-4D6D-ACD4-91C4B4A99B91}" destId="{C020004F-B45D-4F08-824E-4EF6F1B8FACC}" srcOrd="0" destOrd="0" presId="urn:microsoft.com/office/officeart/2005/8/layout/process1"/>
    <dgm:cxn modelId="{D4FCF158-AF2E-428E-9B40-BCA071E1025C}" type="presParOf" srcId="{BF708676-7EFC-4C81-9D3A-3E677EAC1C7B}" destId="{552FB8E7-A5FB-4CC3-94C3-CE0BDF19F9F1}" srcOrd="2" destOrd="0" presId="urn:microsoft.com/office/officeart/2005/8/layout/process1"/>
    <dgm:cxn modelId="{94138673-3A5E-4C04-94CE-DBFC5374B414}" type="presParOf" srcId="{BF708676-7EFC-4C81-9D3A-3E677EAC1C7B}" destId="{353C3794-50AA-4D44-83C9-CE28317C3317}" srcOrd="3" destOrd="0" presId="urn:microsoft.com/office/officeart/2005/8/layout/process1"/>
    <dgm:cxn modelId="{B7BBDD1F-EDA3-4EFD-88E5-19116FDA9237}" type="presParOf" srcId="{353C3794-50AA-4D44-83C9-CE28317C3317}" destId="{5AFF040D-0639-4120-9E39-DA822CF9F321}" srcOrd="0" destOrd="0" presId="urn:microsoft.com/office/officeart/2005/8/layout/process1"/>
    <dgm:cxn modelId="{AE7807AD-2926-4778-9907-52CFFAE9374A}" type="presParOf" srcId="{BF708676-7EFC-4C81-9D3A-3E677EAC1C7B}" destId="{D8C6872B-1EE6-4DCE-98E6-9BDC73E5EE1F}" srcOrd="4" destOrd="0" presId="urn:microsoft.com/office/officeart/2005/8/layout/process1"/>
    <dgm:cxn modelId="{DDF2C199-32F2-4122-88F5-0BB0C1C11CD1}" type="presParOf" srcId="{BF708676-7EFC-4C81-9D3A-3E677EAC1C7B}" destId="{63456FDC-5C5A-4489-961F-EBA413BC204F}" srcOrd="5" destOrd="0" presId="urn:microsoft.com/office/officeart/2005/8/layout/process1"/>
    <dgm:cxn modelId="{4FB98BD0-0E6A-4518-A7FF-59D86CC24DF3}" type="presParOf" srcId="{63456FDC-5C5A-4489-961F-EBA413BC204F}" destId="{D46A7560-4EF0-47D0-BE56-FEE59242EF96}" srcOrd="0" destOrd="0" presId="urn:microsoft.com/office/officeart/2005/8/layout/process1"/>
    <dgm:cxn modelId="{16DB7C81-1C06-45A9-A0F3-DE8C103C8982}" type="presParOf" srcId="{BF708676-7EFC-4C81-9D3A-3E677EAC1C7B}" destId="{A1E15D63-E1FF-4A28-A04F-A2B65927BC31}" srcOrd="6" destOrd="0" presId="urn:microsoft.com/office/officeart/2005/8/layout/process1"/>
    <dgm:cxn modelId="{B23D061C-E500-44F7-A825-7B50DAAAC60D}" type="presParOf" srcId="{BF708676-7EFC-4C81-9D3A-3E677EAC1C7B}" destId="{B5706CF5-EC87-43D7-B04C-738DBF09C7EE}" srcOrd="7" destOrd="0" presId="urn:microsoft.com/office/officeart/2005/8/layout/process1"/>
    <dgm:cxn modelId="{725E7DF2-7780-4E64-AF4C-4BB17B4B839A}" type="presParOf" srcId="{B5706CF5-EC87-43D7-B04C-738DBF09C7EE}" destId="{6FBE2D1A-6D05-4E66-85E0-070B28F1C97E}" srcOrd="0" destOrd="0" presId="urn:microsoft.com/office/officeart/2005/8/layout/process1"/>
    <dgm:cxn modelId="{13B0BE93-0C69-432E-AF33-2D89A4A1B693}" type="presParOf" srcId="{BF708676-7EFC-4C81-9D3A-3E677EAC1C7B}" destId="{6FB9D19F-258D-4594-BD6B-544BB23B5C6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B1D179-D23D-41D4-AEEF-E4B9FEB06903}" type="doc">
      <dgm:prSet loTypeId="urn:microsoft.com/office/officeart/2005/8/layout/process1" loCatId="process" qsTypeId="urn:microsoft.com/office/officeart/2005/8/quickstyle/simple3#4" qsCatId="simple" csTypeId="urn:microsoft.com/office/officeart/2005/8/colors/accent1_2#4" csCatId="accent1" phldr="0"/>
      <dgm:spPr/>
    </dgm:pt>
    <dgm:pt modelId="{2B1E3DFE-FDB6-4ED7-9F15-5F552F109CA4}">
      <dgm:prSet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询价</a:t>
          </a:r>
        </a:p>
      </dgm:t>
    </dgm:pt>
    <dgm:pt modelId="{F1F42415-6A9E-4D57-90EB-8124CA1B87DD}" type="parTrans" cxnId="{AF868635-4F96-433E-97F1-575871CC8B45}">
      <dgm:prSet/>
      <dgm:spPr/>
    </dgm:pt>
    <dgm:pt modelId="{C4DA7027-715D-4DF1-A390-2B247D49D9FC}" type="sibTrans" cxnId="{AF868635-4F96-433E-97F1-575871CC8B45}">
      <dgm:prSet/>
      <dgm:spPr/>
      <dgm:t>
        <a:bodyPr/>
        <a:lstStyle/>
        <a:p>
          <a:endParaRPr lang="zh-CN" altLang="en-US"/>
        </a:p>
      </dgm:t>
    </dgm:pt>
    <dgm:pt modelId="{2E2F4D3A-969C-4DB2-9FA9-5C4A40369351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资格审查</a:t>
          </a:r>
          <a:endParaRPr lang="zh-CN" altLang="en-US" sz="1600"/>
        </a:p>
      </dgm:t>
    </dgm:pt>
    <dgm:pt modelId="{1E934BFE-4D40-486C-8784-F698A10C4CF5}" type="parTrans" cxnId="{594FF5D1-1ABD-418D-972C-70A15B8526DB}">
      <dgm:prSet/>
      <dgm:spPr/>
    </dgm:pt>
    <dgm:pt modelId="{EC1AFF77-9232-4EEB-95CB-85CEAB3B1FC0}" type="sibTrans" cxnId="{594FF5D1-1ABD-418D-972C-70A15B8526DB}">
      <dgm:prSet/>
      <dgm:spPr/>
      <dgm:t>
        <a:bodyPr/>
        <a:lstStyle/>
        <a:p>
          <a:endParaRPr lang="zh-CN" altLang="en-US"/>
        </a:p>
      </dgm:t>
    </dgm:pt>
    <dgm:pt modelId="{0100BEBA-7E77-4F00-894B-29ED0C10CEDE}">
      <dgm:prSet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</a:rPr>
            <a:t>符合审查</a:t>
          </a:r>
        </a:p>
      </dgm:t>
    </dgm:pt>
    <dgm:pt modelId="{68C7108C-77FA-44EF-A22E-DC2E53443586}" type="parTrans" cxnId="{FAD65A16-A0CE-4026-854D-0A1AED9EFE8E}">
      <dgm:prSet/>
      <dgm:spPr/>
    </dgm:pt>
    <dgm:pt modelId="{165413D6-7D5A-49CD-90EC-43C8C2A77353}" type="sibTrans" cxnId="{FAD65A16-A0CE-4026-854D-0A1AED9EFE8E}">
      <dgm:prSet/>
      <dgm:spPr/>
      <dgm:t>
        <a:bodyPr/>
        <a:lstStyle/>
        <a:p>
          <a:endParaRPr lang="zh-CN" altLang="en-US"/>
        </a:p>
      </dgm:t>
    </dgm:pt>
    <dgm:pt modelId="{37B86CFA-59B5-46FA-8A6B-9FB187CE14DF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</a:rPr>
            <a:t>报价确认</a:t>
          </a:r>
        </a:p>
      </dgm:t>
    </dgm:pt>
    <dgm:pt modelId="{9DABF4F3-A9E6-40B1-A863-AC9409CC14BB}" type="parTrans" cxnId="{F424F24F-6F87-45BC-9714-D6DBAA8FD0B3}">
      <dgm:prSet/>
      <dgm:spPr/>
    </dgm:pt>
    <dgm:pt modelId="{18EFF3C3-47F9-402B-A3F3-E9310EA281B4}" type="sibTrans" cxnId="{F424F24F-6F87-45BC-9714-D6DBAA8FD0B3}">
      <dgm:prSet/>
      <dgm:spPr/>
    </dgm:pt>
    <dgm:pt modelId="{BF708676-7EFC-4C81-9D3A-3E677EAC1C7B}" type="pres">
      <dgm:prSet presAssocID="{8EB1D179-D23D-41D4-AEEF-E4B9FEB06903}" presName="Name0" presStyleCnt="0">
        <dgm:presLayoutVars>
          <dgm:dir/>
          <dgm:resizeHandles val="exact"/>
        </dgm:presLayoutVars>
      </dgm:prSet>
      <dgm:spPr/>
    </dgm:pt>
    <dgm:pt modelId="{58305838-DAE5-42E3-A96A-037C75FDD7A2}" type="pres">
      <dgm:prSet presAssocID="{2B1E3DFE-FDB6-4ED7-9F15-5F552F109CA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E99AB9-B49C-4D6D-ACD4-91C4B4A99B91}" type="pres">
      <dgm:prSet presAssocID="{C4DA7027-715D-4DF1-A390-2B247D49D9FC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C020004F-B45D-4F08-824E-4EF6F1B8FACC}" type="pres">
      <dgm:prSet presAssocID="{C4DA7027-715D-4DF1-A390-2B247D49D9FC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552FB8E7-A5FB-4CC3-94C3-CE0BDF19F9F1}" type="pres">
      <dgm:prSet presAssocID="{2E2F4D3A-969C-4DB2-9FA9-5C4A4036935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3C3794-50AA-4D44-83C9-CE28317C3317}" type="pres">
      <dgm:prSet presAssocID="{EC1AFF77-9232-4EEB-95CB-85CEAB3B1FC0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5AFF040D-0639-4120-9E39-DA822CF9F321}" type="pres">
      <dgm:prSet presAssocID="{EC1AFF77-9232-4EEB-95CB-85CEAB3B1FC0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D8C6872B-1EE6-4DCE-98E6-9BDC73E5EE1F}" type="pres">
      <dgm:prSet presAssocID="{0100BEBA-7E77-4F00-894B-29ED0C10CED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456FDC-5C5A-4489-961F-EBA413BC204F}" type="pres">
      <dgm:prSet presAssocID="{165413D6-7D5A-49CD-90EC-43C8C2A77353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D46A7560-4EF0-47D0-BE56-FEE59242EF96}" type="pres">
      <dgm:prSet presAssocID="{165413D6-7D5A-49CD-90EC-43C8C2A77353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A1E15D63-E1FF-4A28-A04F-A2B65927BC31}" type="pres">
      <dgm:prSet presAssocID="{37B86CFA-59B5-46FA-8A6B-9FB187CE14D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3EB3B93-10D6-4EE5-8F6C-F3DB02D21541}" type="presOf" srcId="{2E2F4D3A-969C-4DB2-9FA9-5C4A40369351}" destId="{552FB8E7-A5FB-4CC3-94C3-CE0BDF19F9F1}" srcOrd="0" destOrd="0" presId="urn:microsoft.com/office/officeart/2005/8/layout/process1"/>
    <dgm:cxn modelId="{79C20A57-68E0-45BC-8DA1-0C9B964D0CFF}" type="presOf" srcId="{EC1AFF77-9232-4EEB-95CB-85CEAB3B1FC0}" destId="{5AFF040D-0639-4120-9E39-DA822CF9F321}" srcOrd="1" destOrd="0" presId="urn:microsoft.com/office/officeart/2005/8/layout/process1"/>
    <dgm:cxn modelId="{4BC3C70B-C33B-4B55-829B-F8B9BE9D60EA}" type="presOf" srcId="{165413D6-7D5A-49CD-90EC-43C8C2A77353}" destId="{63456FDC-5C5A-4489-961F-EBA413BC204F}" srcOrd="0" destOrd="0" presId="urn:microsoft.com/office/officeart/2005/8/layout/process1"/>
    <dgm:cxn modelId="{594FF5D1-1ABD-418D-972C-70A15B8526DB}" srcId="{8EB1D179-D23D-41D4-AEEF-E4B9FEB06903}" destId="{2E2F4D3A-969C-4DB2-9FA9-5C4A40369351}" srcOrd="1" destOrd="0" parTransId="{1E934BFE-4D40-486C-8784-F698A10C4CF5}" sibTransId="{EC1AFF77-9232-4EEB-95CB-85CEAB3B1FC0}"/>
    <dgm:cxn modelId="{9495D802-EB2C-40C7-80D5-EE4072CC9D23}" type="presOf" srcId="{8EB1D179-D23D-41D4-AEEF-E4B9FEB06903}" destId="{BF708676-7EFC-4C81-9D3A-3E677EAC1C7B}" srcOrd="0" destOrd="0" presId="urn:microsoft.com/office/officeart/2005/8/layout/process1"/>
    <dgm:cxn modelId="{35B9CC40-03DA-4071-8DFD-D43475566235}" type="presOf" srcId="{165413D6-7D5A-49CD-90EC-43C8C2A77353}" destId="{D46A7560-4EF0-47D0-BE56-FEE59242EF96}" srcOrd="1" destOrd="0" presId="urn:microsoft.com/office/officeart/2005/8/layout/process1"/>
    <dgm:cxn modelId="{C51B510D-2F7E-4462-9C12-533701366FD3}" type="presOf" srcId="{C4DA7027-715D-4DF1-A390-2B247D49D9FC}" destId="{94E99AB9-B49C-4D6D-ACD4-91C4B4A99B91}" srcOrd="0" destOrd="0" presId="urn:microsoft.com/office/officeart/2005/8/layout/process1"/>
    <dgm:cxn modelId="{E36A8E13-6209-44C9-9595-7926313A1A3B}" type="presOf" srcId="{EC1AFF77-9232-4EEB-95CB-85CEAB3B1FC0}" destId="{353C3794-50AA-4D44-83C9-CE28317C3317}" srcOrd="0" destOrd="0" presId="urn:microsoft.com/office/officeart/2005/8/layout/process1"/>
    <dgm:cxn modelId="{F424F24F-6F87-45BC-9714-D6DBAA8FD0B3}" srcId="{8EB1D179-D23D-41D4-AEEF-E4B9FEB06903}" destId="{37B86CFA-59B5-46FA-8A6B-9FB187CE14DF}" srcOrd="3" destOrd="0" parTransId="{9DABF4F3-A9E6-40B1-A863-AC9409CC14BB}" sibTransId="{18EFF3C3-47F9-402B-A3F3-E9310EA281B4}"/>
    <dgm:cxn modelId="{FAD65A16-A0CE-4026-854D-0A1AED9EFE8E}" srcId="{8EB1D179-D23D-41D4-AEEF-E4B9FEB06903}" destId="{0100BEBA-7E77-4F00-894B-29ED0C10CEDE}" srcOrd="2" destOrd="0" parTransId="{68C7108C-77FA-44EF-A22E-DC2E53443586}" sibTransId="{165413D6-7D5A-49CD-90EC-43C8C2A77353}"/>
    <dgm:cxn modelId="{F0CF578B-4CA5-4F6C-A13E-C11BFAB9EFBE}" type="presOf" srcId="{2B1E3DFE-FDB6-4ED7-9F15-5F552F109CA4}" destId="{58305838-DAE5-42E3-A96A-037C75FDD7A2}" srcOrd="0" destOrd="0" presId="urn:microsoft.com/office/officeart/2005/8/layout/process1"/>
    <dgm:cxn modelId="{7833573D-420B-4009-8FC0-FA20440544CA}" type="presOf" srcId="{37B86CFA-59B5-46FA-8A6B-9FB187CE14DF}" destId="{A1E15D63-E1FF-4A28-A04F-A2B65927BC31}" srcOrd="0" destOrd="0" presId="urn:microsoft.com/office/officeart/2005/8/layout/process1"/>
    <dgm:cxn modelId="{7F4098EF-E8DA-4739-B4B7-FCA60647001F}" type="presOf" srcId="{0100BEBA-7E77-4F00-894B-29ED0C10CEDE}" destId="{D8C6872B-1EE6-4DCE-98E6-9BDC73E5EE1F}" srcOrd="0" destOrd="0" presId="urn:microsoft.com/office/officeart/2005/8/layout/process1"/>
    <dgm:cxn modelId="{AF868635-4F96-433E-97F1-575871CC8B45}" srcId="{8EB1D179-D23D-41D4-AEEF-E4B9FEB06903}" destId="{2B1E3DFE-FDB6-4ED7-9F15-5F552F109CA4}" srcOrd="0" destOrd="0" parTransId="{F1F42415-6A9E-4D57-90EB-8124CA1B87DD}" sibTransId="{C4DA7027-715D-4DF1-A390-2B247D49D9FC}"/>
    <dgm:cxn modelId="{9EB85D6F-1EE4-4BBE-BF2F-9D21F2B3B792}" type="presOf" srcId="{C4DA7027-715D-4DF1-A390-2B247D49D9FC}" destId="{C020004F-B45D-4F08-824E-4EF6F1B8FACC}" srcOrd="1" destOrd="0" presId="urn:microsoft.com/office/officeart/2005/8/layout/process1"/>
    <dgm:cxn modelId="{AD2B977D-5AEC-4C60-88A2-C90EBB3DCFDD}" type="presParOf" srcId="{BF708676-7EFC-4C81-9D3A-3E677EAC1C7B}" destId="{58305838-DAE5-42E3-A96A-037C75FDD7A2}" srcOrd="0" destOrd="0" presId="urn:microsoft.com/office/officeart/2005/8/layout/process1"/>
    <dgm:cxn modelId="{53B759B2-8979-4A62-AAFF-553F552729B8}" type="presParOf" srcId="{BF708676-7EFC-4C81-9D3A-3E677EAC1C7B}" destId="{94E99AB9-B49C-4D6D-ACD4-91C4B4A99B91}" srcOrd="1" destOrd="0" presId="urn:microsoft.com/office/officeart/2005/8/layout/process1"/>
    <dgm:cxn modelId="{F43E436E-965F-46A2-B6C5-825D40E824A5}" type="presParOf" srcId="{94E99AB9-B49C-4D6D-ACD4-91C4B4A99B91}" destId="{C020004F-B45D-4F08-824E-4EF6F1B8FACC}" srcOrd="0" destOrd="0" presId="urn:microsoft.com/office/officeart/2005/8/layout/process1"/>
    <dgm:cxn modelId="{971EB35B-5E89-40E3-B868-BAC9D313C5D1}" type="presParOf" srcId="{BF708676-7EFC-4C81-9D3A-3E677EAC1C7B}" destId="{552FB8E7-A5FB-4CC3-94C3-CE0BDF19F9F1}" srcOrd="2" destOrd="0" presId="urn:microsoft.com/office/officeart/2005/8/layout/process1"/>
    <dgm:cxn modelId="{847C6E9D-136B-4093-9E36-3CF7ED757B09}" type="presParOf" srcId="{BF708676-7EFC-4C81-9D3A-3E677EAC1C7B}" destId="{353C3794-50AA-4D44-83C9-CE28317C3317}" srcOrd="3" destOrd="0" presId="urn:microsoft.com/office/officeart/2005/8/layout/process1"/>
    <dgm:cxn modelId="{21399E04-C205-4798-9AF2-1311B5F617A5}" type="presParOf" srcId="{353C3794-50AA-4D44-83C9-CE28317C3317}" destId="{5AFF040D-0639-4120-9E39-DA822CF9F321}" srcOrd="0" destOrd="0" presId="urn:microsoft.com/office/officeart/2005/8/layout/process1"/>
    <dgm:cxn modelId="{49085FA8-2A8C-4959-BD1A-FF02CE46BE2B}" type="presParOf" srcId="{BF708676-7EFC-4C81-9D3A-3E677EAC1C7B}" destId="{D8C6872B-1EE6-4DCE-98E6-9BDC73E5EE1F}" srcOrd="4" destOrd="0" presId="urn:microsoft.com/office/officeart/2005/8/layout/process1"/>
    <dgm:cxn modelId="{CD4F7294-FA31-434E-B8AB-6DF33270371B}" type="presParOf" srcId="{BF708676-7EFC-4C81-9D3A-3E677EAC1C7B}" destId="{63456FDC-5C5A-4489-961F-EBA413BC204F}" srcOrd="5" destOrd="0" presId="urn:microsoft.com/office/officeart/2005/8/layout/process1"/>
    <dgm:cxn modelId="{58C570D8-91F9-460F-A8C0-AA7D74FDE453}" type="presParOf" srcId="{63456FDC-5C5A-4489-961F-EBA413BC204F}" destId="{D46A7560-4EF0-47D0-BE56-FEE59242EF96}" srcOrd="0" destOrd="0" presId="urn:microsoft.com/office/officeart/2005/8/layout/process1"/>
    <dgm:cxn modelId="{2B8A8385-23B3-4B46-BCA1-3DD9FDCA8CB5}" type="presParOf" srcId="{BF708676-7EFC-4C81-9D3A-3E677EAC1C7B}" destId="{A1E15D63-E1FF-4A28-A04F-A2B65927BC31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305838-DAE5-42E3-A96A-037C75FDD7A2}">
      <dsp:nvSpPr>
        <dsp:cNvPr id="0" name=""/>
        <dsp:cNvSpPr/>
      </dsp:nvSpPr>
      <dsp:spPr>
        <a:xfrm>
          <a:off x="0" y="27579"/>
          <a:ext cx="1130855" cy="901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磋</a:t>
          </a: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商</a:t>
          </a:r>
        </a:p>
      </dsp:txBody>
      <dsp:txXfrm>
        <a:off x="26394" y="53973"/>
        <a:ext cx="1078067" cy="848362"/>
      </dsp:txXfrm>
    </dsp:sp>
    <dsp:sp modelId="{94E99AB9-B49C-4D6D-ACD4-91C4B4A99B91}">
      <dsp:nvSpPr>
        <dsp:cNvPr id="0" name=""/>
        <dsp:cNvSpPr/>
      </dsp:nvSpPr>
      <dsp:spPr>
        <a:xfrm>
          <a:off x="1243941" y="337928"/>
          <a:ext cx="239741" cy="2804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1243941" y="394018"/>
        <a:ext cx="167819" cy="168272"/>
      </dsp:txXfrm>
    </dsp:sp>
    <dsp:sp modelId="{111DEAC9-5D4C-4A6A-A44E-082A26F60596}">
      <dsp:nvSpPr>
        <dsp:cNvPr id="0" name=""/>
        <dsp:cNvSpPr/>
      </dsp:nvSpPr>
      <dsp:spPr>
        <a:xfrm>
          <a:off x="1583197" y="27579"/>
          <a:ext cx="1130855" cy="901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资格审查</a:t>
          </a:r>
          <a:endParaRPr lang="zh-CN" altLang="en-US" sz="16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609591" y="53973"/>
        <a:ext cx="1078067" cy="848362"/>
      </dsp:txXfrm>
    </dsp:sp>
    <dsp:sp modelId="{8A5CF0CE-3323-464D-9C63-05C1BDB053F5}">
      <dsp:nvSpPr>
        <dsp:cNvPr id="0" name=""/>
        <dsp:cNvSpPr/>
      </dsp:nvSpPr>
      <dsp:spPr>
        <a:xfrm>
          <a:off x="2827139" y="337928"/>
          <a:ext cx="239741" cy="2804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2827139" y="394018"/>
        <a:ext cx="167819" cy="168272"/>
      </dsp:txXfrm>
    </dsp:sp>
    <dsp:sp modelId="{552FB8E7-A5FB-4CC3-94C3-CE0BDF19F9F1}">
      <dsp:nvSpPr>
        <dsp:cNvPr id="0" name=""/>
        <dsp:cNvSpPr/>
      </dsp:nvSpPr>
      <dsp:spPr>
        <a:xfrm>
          <a:off x="3166395" y="27579"/>
          <a:ext cx="1130855" cy="901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符合审查</a:t>
          </a:r>
          <a:endParaRPr lang="zh-CN" altLang="en-US" sz="1600" kern="1200"/>
        </a:p>
      </dsp:txBody>
      <dsp:txXfrm>
        <a:off x="3192789" y="53973"/>
        <a:ext cx="1078067" cy="848362"/>
      </dsp:txXfrm>
    </dsp:sp>
    <dsp:sp modelId="{353C3794-50AA-4D44-83C9-CE28317C3317}">
      <dsp:nvSpPr>
        <dsp:cNvPr id="0" name=""/>
        <dsp:cNvSpPr/>
      </dsp:nvSpPr>
      <dsp:spPr>
        <a:xfrm>
          <a:off x="4410336" y="337928"/>
          <a:ext cx="239741" cy="2804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4410336" y="394018"/>
        <a:ext cx="167819" cy="168272"/>
      </dsp:txXfrm>
    </dsp:sp>
    <dsp:sp modelId="{D8C6872B-1EE6-4DCE-98E6-9BDC73E5EE1F}">
      <dsp:nvSpPr>
        <dsp:cNvPr id="0" name=""/>
        <dsp:cNvSpPr/>
      </dsp:nvSpPr>
      <dsp:spPr>
        <a:xfrm>
          <a:off x="4749593" y="27579"/>
          <a:ext cx="1130855" cy="901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综合打分</a:t>
          </a:r>
          <a:endParaRPr lang="zh-CN" altLang="en-US" sz="16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775987" y="53973"/>
        <a:ext cx="1078067" cy="848362"/>
      </dsp:txXfrm>
    </dsp:sp>
    <dsp:sp modelId="{63456FDC-5C5A-4489-961F-EBA413BC204F}">
      <dsp:nvSpPr>
        <dsp:cNvPr id="0" name=""/>
        <dsp:cNvSpPr/>
      </dsp:nvSpPr>
      <dsp:spPr>
        <a:xfrm>
          <a:off x="5993534" y="337928"/>
          <a:ext cx="239741" cy="2804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5993534" y="394018"/>
        <a:ext cx="167819" cy="168272"/>
      </dsp:txXfrm>
    </dsp:sp>
    <dsp:sp modelId="{A1E15D63-E1FF-4A28-A04F-A2B65927BC31}">
      <dsp:nvSpPr>
        <dsp:cNvPr id="0" name=""/>
        <dsp:cNvSpPr/>
      </dsp:nvSpPr>
      <dsp:spPr>
        <a:xfrm>
          <a:off x="6332791" y="27579"/>
          <a:ext cx="1130855" cy="901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</a:rPr>
            <a:t>报价确认</a:t>
          </a:r>
        </a:p>
      </dsp:txBody>
      <dsp:txXfrm>
        <a:off x="6359185" y="53973"/>
        <a:ext cx="1078067" cy="848362"/>
      </dsp:txXfrm>
    </dsp:sp>
    <dsp:sp modelId="{443A8F7E-FD24-406D-831C-E0EB2525B15B}">
      <dsp:nvSpPr>
        <dsp:cNvPr id="0" name=""/>
        <dsp:cNvSpPr/>
      </dsp:nvSpPr>
      <dsp:spPr>
        <a:xfrm>
          <a:off x="7576732" y="337928"/>
          <a:ext cx="239741" cy="2804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7576732" y="394018"/>
        <a:ext cx="167819" cy="168272"/>
      </dsp:txXfrm>
    </dsp:sp>
    <dsp:sp modelId="{C80F3053-9E74-4363-A574-E07437912A3B}">
      <dsp:nvSpPr>
        <dsp:cNvPr id="0" name=""/>
        <dsp:cNvSpPr/>
      </dsp:nvSpPr>
      <dsp:spPr>
        <a:xfrm>
          <a:off x="7915989" y="27579"/>
          <a:ext cx="1130855" cy="901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二轮</a:t>
          </a: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报价确认</a:t>
          </a:r>
        </a:p>
      </dsp:txBody>
      <dsp:txXfrm>
        <a:off x="7942383" y="53973"/>
        <a:ext cx="1078067" cy="8483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305838-DAE5-42E3-A96A-037C75FDD7A2}">
      <dsp:nvSpPr>
        <dsp:cNvPr id="0" name=""/>
        <dsp:cNvSpPr/>
      </dsp:nvSpPr>
      <dsp:spPr>
        <a:xfrm>
          <a:off x="2812" y="117884"/>
          <a:ext cx="1229475" cy="7376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公开</a:t>
          </a:r>
        </a:p>
      </dsp:txBody>
      <dsp:txXfrm>
        <a:off x="24418" y="139490"/>
        <a:ext cx="1186263" cy="694473"/>
      </dsp:txXfrm>
    </dsp:sp>
    <dsp:sp modelId="{94E99AB9-B49C-4D6D-ACD4-91C4B4A99B91}">
      <dsp:nvSpPr>
        <dsp:cNvPr id="0" name=""/>
        <dsp:cNvSpPr/>
      </dsp:nvSpPr>
      <dsp:spPr>
        <a:xfrm>
          <a:off x="1355234" y="334272"/>
          <a:ext cx="260648" cy="3049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1355234" y="395254"/>
        <a:ext cx="182454" cy="182945"/>
      </dsp:txXfrm>
    </dsp:sp>
    <dsp:sp modelId="{552FB8E7-A5FB-4CC3-94C3-CE0BDF19F9F1}">
      <dsp:nvSpPr>
        <dsp:cNvPr id="0" name=""/>
        <dsp:cNvSpPr/>
      </dsp:nvSpPr>
      <dsp:spPr>
        <a:xfrm>
          <a:off x="1724077" y="117884"/>
          <a:ext cx="1229475" cy="7376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符合审查</a:t>
          </a:r>
          <a:endParaRPr lang="zh-CN" altLang="en-US" sz="1600" kern="1200"/>
        </a:p>
      </dsp:txBody>
      <dsp:txXfrm>
        <a:off x="1745683" y="139490"/>
        <a:ext cx="1186263" cy="694473"/>
      </dsp:txXfrm>
    </dsp:sp>
    <dsp:sp modelId="{353C3794-50AA-4D44-83C9-CE28317C3317}">
      <dsp:nvSpPr>
        <dsp:cNvPr id="0" name=""/>
        <dsp:cNvSpPr/>
      </dsp:nvSpPr>
      <dsp:spPr>
        <a:xfrm>
          <a:off x="3076499" y="334272"/>
          <a:ext cx="260648" cy="3049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3076499" y="395254"/>
        <a:ext cx="182454" cy="182945"/>
      </dsp:txXfrm>
    </dsp:sp>
    <dsp:sp modelId="{D8C6872B-1EE6-4DCE-98E6-9BDC73E5EE1F}">
      <dsp:nvSpPr>
        <dsp:cNvPr id="0" name=""/>
        <dsp:cNvSpPr/>
      </dsp:nvSpPr>
      <dsp:spPr>
        <a:xfrm>
          <a:off x="3445342" y="117884"/>
          <a:ext cx="1229475" cy="7376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综合打分</a:t>
          </a:r>
          <a:endParaRPr lang="zh-CN" altLang="en-US" sz="16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466948" y="139490"/>
        <a:ext cx="1186263" cy="694473"/>
      </dsp:txXfrm>
    </dsp:sp>
    <dsp:sp modelId="{63456FDC-5C5A-4489-961F-EBA413BC204F}">
      <dsp:nvSpPr>
        <dsp:cNvPr id="0" name=""/>
        <dsp:cNvSpPr/>
      </dsp:nvSpPr>
      <dsp:spPr>
        <a:xfrm>
          <a:off x="4797765" y="334272"/>
          <a:ext cx="260648" cy="3049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4797765" y="395254"/>
        <a:ext cx="182454" cy="182945"/>
      </dsp:txXfrm>
    </dsp:sp>
    <dsp:sp modelId="{A1E15D63-E1FF-4A28-A04F-A2B65927BC31}">
      <dsp:nvSpPr>
        <dsp:cNvPr id="0" name=""/>
        <dsp:cNvSpPr/>
      </dsp:nvSpPr>
      <dsp:spPr>
        <a:xfrm>
          <a:off x="5166607" y="117884"/>
          <a:ext cx="1229475" cy="7376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</a:rPr>
            <a:t>报价确认</a:t>
          </a:r>
        </a:p>
      </dsp:txBody>
      <dsp:txXfrm>
        <a:off x="5188213" y="139490"/>
        <a:ext cx="1186263" cy="6944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305838-DAE5-42E3-A96A-037C75FDD7A2}">
      <dsp:nvSpPr>
        <dsp:cNvPr id="0" name=""/>
        <dsp:cNvSpPr/>
      </dsp:nvSpPr>
      <dsp:spPr>
        <a:xfrm>
          <a:off x="8112" y="0"/>
          <a:ext cx="1256766" cy="740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谈判</a:t>
          </a:r>
        </a:p>
      </dsp:txBody>
      <dsp:txXfrm>
        <a:off x="29798" y="21686"/>
        <a:ext cx="1213394" cy="697038"/>
      </dsp:txXfrm>
    </dsp:sp>
    <dsp:sp modelId="{94E99AB9-B49C-4D6D-ACD4-91C4B4A99B91}">
      <dsp:nvSpPr>
        <dsp:cNvPr id="0" name=""/>
        <dsp:cNvSpPr/>
      </dsp:nvSpPr>
      <dsp:spPr>
        <a:xfrm>
          <a:off x="1390554" y="214366"/>
          <a:ext cx="266434" cy="3116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1390554" y="276701"/>
        <a:ext cx="186504" cy="187007"/>
      </dsp:txXfrm>
    </dsp:sp>
    <dsp:sp modelId="{552FB8E7-A5FB-4CC3-94C3-CE0BDF19F9F1}">
      <dsp:nvSpPr>
        <dsp:cNvPr id="0" name=""/>
        <dsp:cNvSpPr/>
      </dsp:nvSpPr>
      <dsp:spPr>
        <a:xfrm>
          <a:off x="1767584" y="0"/>
          <a:ext cx="1256766" cy="740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资格审查</a:t>
          </a:r>
          <a:endParaRPr lang="zh-CN" altLang="en-US" sz="1600" kern="1200"/>
        </a:p>
      </dsp:txBody>
      <dsp:txXfrm>
        <a:off x="1789270" y="21686"/>
        <a:ext cx="1213394" cy="697038"/>
      </dsp:txXfrm>
    </dsp:sp>
    <dsp:sp modelId="{353C3794-50AA-4D44-83C9-CE28317C3317}">
      <dsp:nvSpPr>
        <dsp:cNvPr id="0" name=""/>
        <dsp:cNvSpPr/>
      </dsp:nvSpPr>
      <dsp:spPr>
        <a:xfrm>
          <a:off x="3150027" y="214366"/>
          <a:ext cx="266434" cy="3116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3150027" y="276701"/>
        <a:ext cx="186504" cy="187007"/>
      </dsp:txXfrm>
    </dsp:sp>
    <dsp:sp modelId="{D8C6872B-1EE6-4DCE-98E6-9BDC73E5EE1F}">
      <dsp:nvSpPr>
        <dsp:cNvPr id="0" name=""/>
        <dsp:cNvSpPr/>
      </dsp:nvSpPr>
      <dsp:spPr>
        <a:xfrm>
          <a:off x="3527056" y="0"/>
          <a:ext cx="1256766" cy="740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</a:rPr>
            <a:t>符合审查</a:t>
          </a:r>
        </a:p>
      </dsp:txBody>
      <dsp:txXfrm>
        <a:off x="3548742" y="21686"/>
        <a:ext cx="1213394" cy="697038"/>
      </dsp:txXfrm>
    </dsp:sp>
    <dsp:sp modelId="{63456FDC-5C5A-4489-961F-EBA413BC204F}">
      <dsp:nvSpPr>
        <dsp:cNvPr id="0" name=""/>
        <dsp:cNvSpPr/>
      </dsp:nvSpPr>
      <dsp:spPr>
        <a:xfrm>
          <a:off x="4909499" y="214366"/>
          <a:ext cx="266434" cy="3116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4909499" y="276701"/>
        <a:ext cx="186504" cy="187007"/>
      </dsp:txXfrm>
    </dsp:sp>
    <dsp:sp modelId="{A1E15D63-E1FF-4A28-A04F-A2B65927BC31}">
      <dsp:nvSpPr>
        <dsp:cNvPr id="0" name=""/>
        <dsp:cNvSpPr/>
      </dsp:nvSpPr>
      <dsp:spPr>
        <a:xfrm>
          <a:off x="5286529" y="0"/>
          <a:ext cx="1256766" cy="740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</a:rPr>
            <a:t>报价确认</a:t>
          </a:r>
        </a:p>
      </dsp:txBody>
      <dsp:txXfrm>
        <a:off x="5308215" y="21686"/>
        <a:ext cx="1213394" cy="697038"/>
      </dsp:txXfrm>
    </dsp:sp>
    <dsp:sp modelId="{B5706CF5-EC87-43D7-B04C-738DBF09C7EE}">
      <dsp:nvSpPr>
        <dsp:cNvPr id="0" name=""/>
        <dsp:cNvSpPr/>
      </dsp:nvSpPr>
      <dsp:spPr>
        <a:xfrm>
          <a:off x="6668972" y="214366"/>
          <a:ext cx="266434" cy="3116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6668972" y="276701"/>
        <a:ext cx="186504" cy="187007"/>
      </dsp:txXfrm>
    </dsp:sp>
    <dsp:sp modelId="{6FB9D19F-258D-4594-BD6B-544BB23B5C62}">
      <dsp:nvSpPr>
        <dsp:cNvPr id="0" name=""/>
        <dsp:cNvSpPr/>
      </dsp:nvSpPr>
      <dsp:spPr>
        <a:xfrm>
          <a:off x="7046001" y="0"/>
          <a:ext cx="1256766" cy="740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1600" kern="1200">
              <a:latin typeface="微软雅黑" panose="020B0503020204020204" pitchFamily="34" charset="-122"/>
              <a:ea typeface="微软雅黑" panose="020B0503020204020204" pitchFamily="34" charset="-122"/>
            </a:rPr>
            <a:t>有无实质性变更</a:t>
          </a:r>
        </a:p>
      </dsp:txBody>
      <dsp:txXfrm>
        <a:off x="7067687" y="21686"/>
        <a:ext cx="1213394" cy="6970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305838-DAE5-42E3-A96A-037C75FDD7A2}">
      <dsp:nvSpPr>
        <dsp:cNvPr id="0" name=""/>
        <dsp:cNvSpPr/>
      </dsp:nvSpPr>
      <dsp:spPr>
        <a:xfrm>
          <a:off x="2812" y="117884"/>
          <a:ext cx="1229475" cy="7376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询价</a:t>
          </a:r>
        </a:p>
      </dsp:txBody>
      <dsp:txXfrm>
        <a:off x="24418" y="139490"/>
        <a:ext cx="1186263" cy="694473"/>
      </dsp:txXfrm>
    </dsp:sp>
    <dsp:sp modelId="{94E99AB9-B49C-4D6D-ACD4-91C4B4A99B91}">
      <dsp:nvSpPr>
        <dsp:cNvPr id="0" name=""/>
        <dsp:cNvSpPr/>
      </dsp:nvSpPr>
      <dsp:spPr>
        <a:xfrm>
          <a:off x="1355234" y="334272"/>
          <a:ext cx="260648" cy="3049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1355234" y="395254"/>
        <a:ext cx="182454" cy="182945"/>
      </dsp:txXfrm>
    </dsp:sp>
    <dsp:sp modelId="{552FB8E7-A5FB-4CC3-94C3-CE0BDF19F9F1}">
      <dsp:nvSpPr>
        <dsp:cNvPr id="0" name=""/>
        <dsp:cNvSpPr/>
      </dsp:nvSpPr>
      <dsp:spPr>
        <a:xfrm>
          <a:off x="1724077" y="117884"/>
          <a:ext cx="1229475" cy="7376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资格审查</a:t>
          </a:r>
          <a:endParaRPr lang="zh-CN" altLang="en-US" sz="1600" kern="1200"/>
        </a:p>
      </dsp:txBody>
      <dsp:txXfrm>
        <a:off x="1745683" y="139490"/>
        <a:ext cx="1186263" cy="694473"/>
      </dsp:txXfrm>
    </dsp:sp>
    <dsp:sp modelId="{353C3794-50AA-4D44-83C9-CE28317C3317}">
      <dsp:nvSpPr>
        <dsp:cNvPr id="0" name=""/>
        <dsp:cNvSpPr/>
      </dsp:nvSpPr>
      <dsp:spPr>
        <a:xfrm>
          <a:off x="3076499" y="334272"/>
          <a:ext cx="260648" cy="3049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3076499" y="395254"/>
        <a:ext cx="182454" cy="182945"/>
      </dsp:txXfrm>
    </dsp:sp>
    <dsp:sp modelId="{D8C6872B-1EE6-4DCE-98E6-9BDC73E5EE1F}">
      <dsp:nvSpPr>
        <dsp:cNvPr id="0" name=""/>
        <dsp:cNvSpPr/>
      </dsp:nvSpPr>
      <dsp:spPr>
        <a:xfrm>
          <a:off x="3445342" y="117884"/>
          <a:ext cx="1229475" cy="7376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</a:rPr>
            <a:t>符合审查</a:t>
          </a:r>
        </a:p>
      </dsp:txBody>
      <dsp:txXfrm>
        <a:off x="3466948" y="139490"/>
        <a:ext cx="1186263" cy="694473"/>
      </dsp:txXfrm>
    </dsp:sp>
    <dsp:sp modelId="{63456FDC-5C5A-4489-961F-EBA413BC204F}">
      <dsp:nvSpPr>
        <dsp:cNvPr id="0" name=""/>
        <dsp:cNvSpPr/>
      </dsp:nvSpPr>
      <dsp:spPr>
        <a:xfrm>
          <a:off x="4797765" y="334272"/>
          <a:ext cx="260648" cy="3049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4797765" y="395254"/>
        <a:ext cx="182454" cy="182945"/>
      </dsp:txXfrm>
    </dsp:sp>
    <dsp:sp modelId="{A1E15D63-E1FF-4A28-A04F-A2B65927BC31}">
      <dsp:nvSpPr>
        <dsp:cNvPr id="0" name=""/>
        <dsp:cNvSpPr/>
      </dsp:nvSpPr>
      <dsp:spPr>
        <a:xfrm>
          <a:off x="5166607" y="117884"/>
          <a:ext cx="1229475" cy="7376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</a:rPr>
            <a:t>报价确认</a:t>
          </a:r>
        </a:p>
      </dsp:txBody>
      <dsp:txXfrm>
        <a:off x="5188213" y="139490"/>
        <a:ext cx="1186263" cy="694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#1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#2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#3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#4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69D42-BCC7-46CD-BBA1-EBBDA84613C7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43ABF-350A-431A-8CED-CCD99930DC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596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3000" y="684213"/>
            <a:ext cx="4572000" cy="3430587"/>
          </a:xfrm>
        </p:spPr>
      </p:sp>
      <p:sp>
        <p:nvSpPr>
          <p:cNvPr id="1024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0243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227C15F-8176-4747-BD38-E51B7BC718D7}" type="slidenum">
              <a:rPr altLang="zh-CN" noProof="1">
                <a:latin typeface="Calibri" panose="020F0502020204030204" pitchFamily="34" charset="0"/>
              </a:rPr>
              <a:t>1</a:t>
            </a:fld>
            <a:endParaRPr lang="zh-CN" altLang="zh-CN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3000" y="684213"/>
            <a:ext cx="4572000" cy="3430587"/>
          </a:xfrm>
        </p:spPr>
      </p:sp>
      <p:sp>
        <p:nvSpPr>
          <p:cNvPr id="4096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0963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F115806-3F10-4636-BD16-CE86819E9B24}" type="slidenum">
              <a:rPr altLang="zh-CN" noProof="1">
                <a:latin typeface="Calibri" panose="020F0502020204030204" pitchFamily="34" charset="0"/>
              </a:rPr>
              <a:t>13</a:t>
            </a:fld>
            <a:endParaRPr lang="zh-CN" altLang="zh-CN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 descr="横标志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3" y="6159500"/>
            <a:ext cx="1824037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图片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 descr="横标志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3" y="6159500"/>
            <a:ext cx="1824037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图片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2019-11-05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2" descr="图片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Text Box 14"/>
          <p:cNvSpPr txBox="1">
            <a:spLocks noChangeArrowheads="1"/>
          </p:cNvSpPr>
          <p:nvPr/>
        </p:nvSpPr>
        <p:spPr bwMode="auto">
          <a:xfrm>
            <a:off x="196850" y="2305050"/>
            <a:ext cx="8786813" cy="1446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苏州</a:t>
            </a:r>
            <a:r>
              <a:rPr lang="en-US" altLang="zh-CN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区级</a:t>
            </a:r>
            <a:r>
              <a:rPr lang="en-US" altLang="zh-CN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采购交易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系统评标流程</a:t>
            </a:r>
            <a:endParaRPr lang="en-US" altLang="zh-CN" sz="4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9"/>
          <p:cNvSpPr txBox="1">
            <a:spLocks noChangeArrowheads="1"/>
          </p:cNvSpPr>
          <p:nvPr/>
        </p:nvSpPr>
        <p:spPr bwMode="auto">
          <a:xfrm>
            <a:off x="-3175" y="319405"/>
            <a:ext cx="89090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0" latinLnBrk="1" hangingPunct="0">
              <a:lnSpc>
                <a:spcPct val="150000"/>
              </a:lnSpc>
            </a:pPr>
            <a:r>
              <a:rPr lang="zh-CN" altLang="en-US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综合打分：</a:t>
            </a:r>
            <a:r>
              <a:rPr lang="en-US" altLang="zh-CN" sz="16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待所有供应商评审完毕后，点击“提交”按钮</a:t>
            </a:r>
            <a:r>
              <a:rPr lang="zh-CN" altLang="en-US" sz="16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r>
              <a:rPr lang="en-US" altLang="zh-CN" sz="16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1600" b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如果专家输入错误，可联系代理退回后</a:t>
            </a:r>
            <a:r>
              <a:rPr lang="zh-CN" altLang="en-US" sz="1600" b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修改再次提交。所有专家提交打分后</a:t>
            </a:r>
            <a:r>
              <a:rPr lang="zh-CN" altLang="en-US" sz="1600" b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代理进行汇总，完毕后进行价格确认环节。</a:t>
            </a:r>
            <a:endPara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eaLnBrk="0" latinLnBrk="1" hangingPunct="0">
              <a:lnSpc>
                <a:spcPct val="150000"/>
              </a:lnSpc>
            </a:pPr>
            <a:endParaRPr lang="zh-CN" altLang="en-US" sz="160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1293495"/>
            <a:ext cx="9150350" cy="5327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9"/>
          <p:cNvSpPr txBox="1">
            <a:spLocks noChangeArrowheads="1"/>
          </p:cNvSpPr>
          <p:nvPr/>
        </p:nvSpPr>
        <p:spPr bwMode="auto">
          <a:xfrm>
            <a:off x="51435" y="459105"/>
            <a:ext cx="89090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406400" algn="l" eaLnBrk="0" fontAlgn="auto" latinLnBrk="1" hangingPunct="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1740828767"/>
                </a:ext>
              </a:extLst>
            </a:pPr>
            <a:r>
              <a:rPr lang="zh-CN" altLang="en-US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步骤八：报价确认 ：首先核实评审价格，评审专家和采购代表先进行价格确认，组长最后一个对价格分进行确认，如果组长先点击提交，系统会提示</a:t>
            </a:r>
            <a:r>
              <a:rPr lang="en-US" altLang="zh-CN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请先等待专家确认完毕</a:t>
            </a:r>
            <a:r>
              <a:rPr lang="en-US" altLang="zh-CN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如某专家操作有误可对相应专家进行退回操作。如没有多次报价组长点击</a:t>
            </a:r>
            <a:r>
              <a:rPr lang="en-US" altLang="zh-CN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提交价格分计算</a:t>
            </a:r>
            <a:r>
              <a:rPr lang="en-US" altLang="zh-CN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按钮。评审流程结束。</a:t>
            </a:r>
            <a:endParaRPr lang="zh-CN" altLang="en-US" sz="1600" b="0">
              <a:solidFill>
                <a:srgbClr val="080808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l" eaLnBrk="0" latinLnBrk="1" hangingPunct="0">
              <a:lnSpc>
                <a:spcPct val="150000"/>
              </a:lnSpc>
            </a:pP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                                                                    </a:t>
            </a: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" y="1967230"/>
            <a:ext cx="9000490" cy="438467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9"/>
          <p:cNvSpPr txBox="1">
            <a:spLocks noChangeArrowheads="1"/>
          </p:cNvSpPr>
          <p:nvPr/>
        </p:nvSpPr>
        <p:spPr bwMode="auto">
          <a:xfrm>
            <a:off x="5715" y="709930"/>
            <a:ext cx="8909050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406400" algn="l" eaLnBrk="0" fontAlgn="auto" latinLnBrk="1" hangingPunct="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1740828767"/>
                </a:ext>
              </a:extLst>
            </a:pPr>
            <a:r>
              <a:rPr lang="zh-CN" altLang="en-US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步骤九：</a:t>
            </a:r>
            <a:r>
              <a:rPr lang="zh-CN" altLang="en-US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如有多轮报价，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第一遍组长最后确认时千万不点击</a:t>
            </a:r>
            <a:r>
              <a:rPr lang="en-US" altLang="zh-CN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提交价格分计算</a:t>
            </a:r>
            <a:r>
              <a:rPr lang="en-US" altLang="zh-CN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按钮，</a:t>
            </a:r>
            <a:r>
              <a:rPr lang="zh-CN" altLang="en-US" sz="16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等待代理机构录入多次报价，再次确认完毕并且不再进行报价时组长点击</a:t>
            </a:r>
            <a:r>
              <a:rPr lang="en-US" altLang="zh-CN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提交价格分计算</a:t>
            </a:r>
            <a:r>
              <a:rPr lang="en-US" altLang="zh-CN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按钮。</a:t>
            </a:r>
            <a:r>
              <a:rPr lang="zh-CN" altLang="en-US" sz="16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评审流程结束。</a:t>
            </a:r>
            <a:endParaRPr lang="zh-CN" altLang="en-US" sz="1600" b="0">
              <a:solidFill>
                <a:schemeClr val="tx1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l" eaLnBrk="0" latinLnBrk="1" hangingPunct="0">
              <a:lnSpc>
                <a:spcPct val="150000"/>
              </a:lnSpc>
            </a:pP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                                                                    </a:t>
            </a: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" y="1950720"/>
            <a:ext cx="9088755" cy="44272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图片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Text Box 14"/>
          <p:cNvSpPr txBox="1">
            <a:spLocks noChangeArrowheads="1"/>
          </p:cNvSpPr>
          <p:nvPr/>
        </p:nvSpPr>
        <p:spPr bwMode="auto">
          <a:xfrm>
            <a:off x="2725738" y="2724150"/>
            <a:ext cx="4073525" cy="15684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9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    谢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示 4"/>
          <p:cNvGraphicFramePr/>
          <p:nvPr/>
        </p:nvGraphicFramePr>
        <p:xfrm>
          <a:off x="48895" y="1165860"/>
          <a:ext cx="9046845" cy="956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图示 6"/>
          <p:cNvGraphicFramePr/>
          <p:nvPr/>
        </p:nvGraphicFramePr>
        <p:xfrm>
          <a:off x="48895" y="2329815"/>
          <a:ext cx="6398895" cy="973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图示 9"/>
          <p:cNvGraphicFramePr/>
          <p:nvPr/>
        </p:nvGraphicFramePr>
        <p:xfrm>
          <a:off x="24130" y="4945380"/>
          <a:ext cx="8310880" cy="740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493395" y="710565"/>
            <a:ext cx="384048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60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磋商、公开、询价、谈判的基本评审流程    </a:t>
            </a:r>
            <a:endParaRPr lang="zh-CN" altLang="en-US" sz="1600"/>
          </a:p>
        </p:txBody>
      </p:sp>
      <p:graphicFrame>
        <p:nvGraphicFramePr>
          <p:cNvPr id="2" name="图示 1"/>
          <p:cNvGraphicFramePr/>
          <p:nvPr/>
        </p:nvGraphicFramePr>
        <p:xfrm>
          <a:off x="24130" y="3702050"/>
          <a:ext cx="6398895" cy="973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9"/>
          <p:cNvSpPr txBox="1">
            <a:spLocks noChangeArrowheads="1"/>
          </p:cNvSpPr>
          <p:nvPr/>
        </p:nvSpPr>
        <p:spPr bwMode="auto">
          <a:xfrm>
            <a:off x="5715" y="473710"/>
            <a:ext cx="8909050" cy="295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0" latinLnBrk="1" hangingPunct="0">
              <a:lnSpc>
                <a:spcPct val="150000"/>
              </a:lnSpc>
            </a:pP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步骤一：选择评审专家窗口，登录方式有两种 1、系统的随机码登陆系统</a:t>
            </a:r>
          </a:p>
          <a:p>
            <a:pPr algn="l" eaLnBrk="0" latinLnBrk="1" hangingPunct="0">
              <a:lnSpc>
                <a:spcPct val="150000"/>
              </a:lnSpc>
            </a:pP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                                           2、使用CA进行登陆系统 。 </a:t>
            </a:r>
            <a:r>
              <a:rPr lang="zh-CN" altLang="en-US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                                                                            </a:t>
            </a: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" y="1410335"/>
            <a:ext cx="8931910" cy="403733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" y="2468880"/>
            <a:ext cx="2213610" cy="22936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9"/>
          <p:cNvSpPr txBox="1">
            <a:spLocks noChangeArrowheads="1"/>
          </p:cNvSpPr>
          <p:nvPr/>
        </p:nvSpPr>
        <p:spPr bwMode="auto">
          <a:xfrm>
            <a:off x="5715" y="473710"/>
            <a:ext cx="890905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0" latinLnBrk="1" hangingPunct="0">
              <a:lnSpc>
                <a:spcPct val="150000"/>
              </a:lnSpc>
            </a:pP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步骤二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：点击进入评审按钮，右上角也有操作手册可以下载。                                                                                                            </a:t>
            </a: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" y="931545"/>
            <a:ext cx="8101965" cy="147764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4805" y="2310130"/>
            <a:ext cx="751332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60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步骤三：阅读评委的行为准测标准 </a:t>
            </a:r>
            <a:endParaRPr lang="zh-CN" altLang="en-US" sz="16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2678430"/>
            <a:ext cx="4321810" cy="3660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1510" y="2677795"/>
            <a:ext cx="4433570" cy="366077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9"/>
          <p:cNvSpPr txBox="1">
            <a:spLocks noChangeArrowheads="1"/>
          </p:cNvSpPr>
          <p:nvPr/>
        </p:nvSpPr>
        <p:spPr bwMode="auto">
          <a:xfrm>
            <a:off x="5715" y="473710"/>
            <a:ext cx="890905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0" latinLnBrk="1" hangingPunct="0">
              <a:lnSpc>
                <a:spcPct val="150000"/>
              </a:lnSpc>
            </a:pPr>
            <a:r>
              <a:rPr lang="zh-CN" altLang="en-US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步骤四</a:t>
            </a:r>
            <a:r>
              <a:rPr lang="zh-CN" altLang="en-US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：  点击开始评审按钮进入评审流程                                                                                                           </a:t>
            </a: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" y="1208405"/>
            <a:ext cx="9146540" cy="296354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9"/>
          <p:cNvSpPr txBox="1">
            <a:spLocks noChangeArrowheads="1"/>
          </p:cNvSpPr>
          <p:nvPr/>
        </p:nvSpPr>
        <p:spPr bwMode="auto">
          <a:xfrm>
            <a:off x="5715" y="473710"/>
            <a:ext cx="890905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0" latinLnBrk="1" hangingPunct="0">
              <a:lnSpc>
                <a:spcPct val="150000"/>
              </a:lnSpc>
            </a:pPr>
            <a:r>
              <a:rPr lang="zh-CN" altLang="en-US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步骤五：资格性审查：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如果是公开招标，资格审查由代理在开标室完成，其余方式由采购代表完成。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左上角显示被评审的供应商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，左侧点击查看内容，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右侧链接出对应的标书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，评审完毕后，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点击</a:t>
            </a:r>
            <a:r>
              <a:rPr lang="en-US" altLang="zh-CN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“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暂存</a:t>
            </a:r>
            <a:r>
              <a:rPr lang="en-US" altLang="zh-CN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”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按钮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，下拉选择下一个供应商进行评审，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待所有供应商评审完毕后，点击</a:t>
            </a:r>
            <a:r>
              <a:rPr lang="en-US" altLang="zh-CN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“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提交</a:t>
            </a:r>
            <a:r>
              <a:rPr lang="en-US" altLang="zh-CN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”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按钮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，代理进行资格审查的汇总，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汇总完毕后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可进行符合性审查。</a:t>
            </a:r>
            <a:r>
              <a:rPr lang="zh-CN" altLang="en-US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                                                                                </a:t>
            </a: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" y="2037715"/>
            <a:ext cx="9115425" cy="403987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9"/>
          <p:cNvSpPr txBox="1">
            <a:spLocks noChangeArrowheads="1"/>
          </p:cNvSpPr>
          <p:nvPr/>
        </p:nvSpPr>
        <p:spPr bwMode="auto">
          <a:xfrm>
            <a:off x="5715" y="709930"/>
            <a:ext cx="8909050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0" latinLnBrk="1" hangingPunct="0">
              <a:lnSpc>
                <a:spcPct val="150000"/>
              </a:lnSpc>
            </a:pPr>
            <a:r>
              <a:rPr lang="zh-CN" altLang="en-US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代理综合汇总  ：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每一项需要所有专家评审提交后由代理汇总完毕后，才可以进入下一个评审环节，如果专家手误点错，系统也是支持退回重新选择或者填写的。（价格分确认是由组长退回，其余都是代理机构退回</a:t>
            </a:r>
            <a:r>
              <a:rPr lang="zh-CN" altLang="en-US" sz="1600" b="0">
                <a:solidFill>
                  <a:srgbClr val="FF0000"/>
                </a:solidFill>
                <a:sym typeface="+mn-ea"/>
              </a:rPr>
              <a:t>）</a:t>
            </a:r>
            <a:endParaRPr lang="zh-CN" altLang="en-US" sz="1600" b="1">
              <a:solidFill>
                <a:srgbClr val="FF0000"/>
              </a:solidFill>
            </a:endParaRPr>
          </a:p>
          <a:p>
            <a:pPr algn="l" eaLnBrk="0" latinLnBrk="1" hangingPunct="0">
              <a:lnSpc>
                <a:spcPct val="150000"/>
              </a:lnSpc>
            </a:pP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                                                                              </a:t>
            </a: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sz="1600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" y="2163445"/>
            <a:ext cx="9046845" cy="221234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9"/>
          <p:cNvSpPr txBox="1">
            <a:spLocks noChangeArrowheads="1"/>
          </p:cNvSpPr>
          <p:nvPr/>
        </p:nvSpPr>
        <p:spPr bwMode="auto">
          <a:xfrm>
            <a:off x="-104140" y="475615"/>
            <a:ext cx="8909050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0" latinLnBrk="1" hangingPunct="0">
              <a:lnSpc>
                <a:spcPct val="150000"/>
              </a:lnSpc>
            </a:pPr>
            <a:r>
              <a:rPr lang="zh-CN" altLang="en-US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步骤六：</a:t>
            </a:r>
            <a:r>
              <a:rPr lang="zh-CN" altLang="en-US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符合性审查</a:t>
            </a:r>
            <a:r>
              <a:rPr lang="en-US" altLang="zh-CN" sz="1600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左上角显示被评审的供应商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，左侧点击查看内容，右侧链接出对应的标书，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评审完毕后，点击</a:t>
            </a:r>
            <a:r>
              <a:rPr lang="en-US" altLang="zh-CN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“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暂存</a:t>
            </a:r>
            <a:r>
              <a:rPr lang="en-US" altLang="zh-CN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”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按钮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，下拉选择下一个供应商进行评审，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待所有供应商评审完毕后，点击</a:t>
            </a:r>
            <a:r>
              <a:rPr lang="en-US" altLang="zh-CN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“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提交</a:t>
            </a:r>
            <a:r>
              <a:rPr lang="en-US" altLang="zh-CN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”</a:t>
            </a:r>
            <a:r>
              <a:rPr lang="zh-CN" altLang="en-US" sz="1600" b="0">
                <a:solidFill>
                  <a:srgbClr val="FF0000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按钮 </a:t>
            </a:r>
            <a:r>
              <a:rPr lang="zh-CN" altLang="en-US" sz="1600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，代理进行符合审查的汇总，汇总完毕后可进行综合评审打分</a:t>
            </a:r>
            <a:r>
              <a:rPr lang="zh-CN" altLang="en-US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。</a:t>
            </a:r>
            <a:r>
              <a:rPr lang="zh-CN" altLang="en-US" b="0">
                <a:solidFill>
                  <a:srgbClr val="080808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                                                                                 </a:t>
            </a: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1698625"/>
            <a:ext cx="8529320" cy="449770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9"/>
          <p:cNvSpPr txBox="1">
            <a:spLocks noChangeArrowheads="1"/>
          </p:cNvSpPr>
          <p:nvPr/>
        </p:nvSpPr>
        <p:spPr bwMode="auto">
          <a:xfrm>
            <a:off x="208280" y="542290"/>
            <a:ext cx="8726805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latinLnBrk="1" hangingPunct="0">
              <a:lnSpc>
                <a:spcPct val="150000"/>
              </a:lnSpc>
            </a:pPr>
            <a:r>
              <a:rPr lang="zh-CN" altLang="en-US" b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综合打分</a:t>
            </a:r>
          </a:p>
          <a:p>
            <a:pPr algn="ctr"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latinLnBrk="1" hangingPunct="0">
              <a:lnSpc>
                <a:spcPct val="150000"/>
              </a:lnSpc>
            </a:pPr>
            <a:endParaRPr lang="zh-CN" altLang="en-US" b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62955" y="1329690"/>
            <a:ext cx="302958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45" fontAlgn="auto"/>
            <a:r>
              <a:rPr lang="zh-CN" altLang="en-US" sz="160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步骤七：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首先点击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标书内容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标书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第一评分大项显示在右边在点击具体评分点后面的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响应点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右侧标书自动跳转</a:t>
            </a:r>
          </a:p>
          <a:p>
            <a:pPr indent="421005" fontAlgn="auto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中间一列是具体打分项打分的分值范围。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超过或者低于打分范围无法保存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</a:p>
          <a:p>
            <a:pPr indent="421005" fontAlgn="auto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最右侧是评委打分输入框，如果输入的分值为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零分则需要输入原因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</a:p>
          <a:p>
            <a:pPr indent="421005" fontAlgn="auto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第一家供应商打分完毕，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暂存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按钮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，左上角投标供应商下拉框选择，下一家供应商。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直至评审完所有投标供应商。</a:t>
            </a:r>
            <a:endParaRPr lang="en-US" altLang="zh-CN" sz="1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80" y="1153795"/>
            <a:ext cx="5570855" cy="485457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7"/>
  <p:tag name="KSO_WM_TEMPLATE_SCENE_ID" val="1"/>
  <p:tag name="KSO_WM_TEMPLATE_JOB_ID" val="7"/>
  <p:tag name="KSO_WM_TEMPLATE_TOPIC_DEFAULT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7"/>
  <p:tag name="KSO_WM_TEMPLATE_SCENE_ID" val="1"/>
  <p:tag name="KSO_WM_TEMPLATE_JOB_ID" val="7"/>
  <p:tag name="KSO_WM_TEMPLATE_TOPIC_DEFAULT" val="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665</Words>
  <Application>Microsoft Office PowerPoint</Application>
  <PresentationFormat>全屏显示(4:3)</PresentationFormat>
  <Paragraphs>72</Paragraphs>
  <Slides>13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魏文超</dc:creator>
  <cp:lastModifiedBy>苏州市管理员</cp:lastModifiedBy>
  <cp:revision>79</cp:revision>
  <dcterms:created xsi:type="dcterms:W3CDTF">2019-08-30T05:58:00Z</dcterms:created>
  <dcterms:modified xsi:type="dcterms:W3CDTF">2019-11-05T03:15:00Z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2052-10.8.2.7072</vt:lpwstr>
  </property>
</Properties>
</file>